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13" r:id="rId3"/>
    <p:sldId id="429" r:id="rId4"/>
    <p:sldId id="430" r:id="rId5"/>
    <p:sldId id="431" r:id="rId6"/>
    <p:sldId id="432" r:id="rId7"/>
    <p:sldId id="418" r:id="rId8"/>
    <p:sldId id="416" r:id="rId9"/>
    <p:sldId id="414" r:id="rId10"/>
    <p:sldId id="433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1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03045" y="403724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27622" y="5082268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 Αρωματικά συστήματα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800" y="1522445"/>
            <a:ext cx="4164490" cy="3123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4661916" y="174956"/>
            <a:ext cx="2066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8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396" y="1206817"/>
            <a:ext cx="5438775" cy="481012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30616"/>
            <a:ext cx="6144768" cy="518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438912" y="673197"/>
            <a:ext cx="1032357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Έστω ότι διαθέτετε ένα δείγμα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ένα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 βενζόλιο. Χρησιμοποιώντας τις φασματοσκοπίες 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πως θα καταλάβετε ποια από τις τρείς ενώσεις υπάρχει στο δείγμα;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4378452" y="184100"/>
            <a:ext cx="2066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912029"/>
              </p:ext>
            </p:extLst>
          </p:nvPr>
        </p:nvGraphicFramePr>
        <p:xfrm>
          <a:off x="841559" y="1383893"/>
          <a:ext cx="1269422" cy="1225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9" name="CS ChemDraw Drawing" r:id="rId3" imgW="916101" imgH="883936" progId="ChemDraw.Document.6.0">
                  <p:embed/>
                </p:oleObj>
              </mc:Choice>
              <mc:Fallback>
                <p:oleObj name="CS ChemDraw Drawing" r:id="rId3" imgW="916101" imgH="8839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559" y="1383893"/>
                        <a:ext cx="1269422" cy="1225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2268442" y="1743543"/>
            <a:ext cx="729618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άξονας συμμετρίας: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σήματα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1 απλή κορυφή με εμβαδόν 6 για τα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Μια διπλή για τα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μια διπλή για τα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Στον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σήματα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844585"/>
              </p:ext>
            </p:extLst>
          </p:nvPr>
        </p:nvGraphicFramePr>
        <p:xfrm>
          <a:off x="27743" y="2992532"/>
          <a:ext cx="2715767" cy="1196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0" name="CS ChemDraw Drawing" r:id="rId5" imgW="2007002" imgH="883936" progId="ChemDraw.Document.6.0">
                  <p:embed/>
                </p:oleObj>
              </mc:Choice>
              <mc:Fallback>
                <p:oleObj name="CS ChemDraw Drawing" r:id="rId5" imgW="2007002" imgH="8839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743" y="2992532"/>
                        <a:ext cx="2715767" cy="1196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2862802" y="3063188"/>
            <a:ext cx="7296182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συμμετρίας/άξονας: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σήματα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απλή κορυφή με εμβαδόν 6 για τα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Μια απλή για το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Διπλή για τα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Τριπλή για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Στον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σήματα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909481"/>
              </p:ext>
            </p:extLst>
          </p:nvPr>
        </p:nvGraphicFramePr>
        <p:xfrm>
          <a:off x="27743" y="4598032"/>
          <a:ext cx="2628639" cy="1885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1" name="CS ChemDraw Drawing" r:id="rId7" imgW="2077177" imgH="1489003" progId="ChemDraw.Document.6.0">
                  <p:embed/>
                </p:oleObj>
              </mc:Choice>
              <mc:Fallback>
                <p:oleObj name="CS ChemDraw Drawing" r:id="rId7" imgW="2077177" imgH="14890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743" y="4598032"/>
                        <a:ext cx="2628639" cy="1885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2862802" y="5144268"/>
            <a:ext cx="729618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συμμετρίας/άξονας: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σήματα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1 απλή κορυφή με εμβαδόν 6 για τα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Μια απλή για το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Στον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σήματα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9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589" y="181794"/>
            <a:ext cx="6912370" cy="6670929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308608" y="1380227"/>
            <a:ext cx="32964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4.60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308608" y="2450075"/>
            <a:ext cx="329641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= 4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580995"/>
              </p:ext>
            </p:extLst>
          </p:nvPr>
        </p:nvGraphicFramePr>
        <p:xfrm>
          <a:off x="5730923" y="892864"/>
          <a:ext cx="1232581" cy="1557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CS ChemDraw Drawing" r:id="rId4" imgW="771073" imgH="975186" progId="ChemDraw.Document.6.0">
                  <p:embed/>
                </p:oleObj>
              </mc:Choice>
              <mc:Fallback>
                <p:oleObj name="CS ChemDraw Drawing" r:id="rId4" imgW="771073" imgH="9751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30923" y="892864"/>
                        <a:ext cx="1232581" cy="15572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30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3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71448" y="1570605"/>
            <a:ext cx="329641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40-7.20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</a:p>
          <a:p>
            <a:pPr algn="just">
              <a:lnSpc>
                <a:spcPct val="90000"/>
              </a:lnSpc>
            </a:pP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 4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370" y="92660"/>
            <a:ext cx="6729911" cy="6641592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7796021" y="720524"/>
            <a:ext cx="121081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3.59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triplet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8509253" y="1643853"/>
            <a:ext cx="121081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3.18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triplet</a:t>
            </a: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745817"/>
              </p:ext>
            </p:extLst>
          </p:nvPr>
        </p:nvGraphicFramePr>
        <p:xfrm>
          <a:off x="5732463" y="747713"/>
          <a:ext cx="1228725" cy="184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CS ChemDraw Drawing" r:id="rId4" imgW="769797" imgH="1156408" progId="ChemDraw.Document.6.0">
                  <p:embed/>
                </p:oleObj>
              </mc:Choice>
              <mc:Fallback>
                <p:oleObj name="CS ChemDraw Drawing" r:id="rId4" imgW="769797" imgH="1156408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32463" y="747713"/>
                        <a:ext cx="1228725" cy="1846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73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89736" y="2677029"/>
            <a:ext cx="3296414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8.07-8.03 ppm (m, 2H)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56-7.52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7.45-7.40 ppm (m,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3H)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b.a.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286" y="92660"/>
            <a:ext cx="7306815" cy="6664756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726062"/>
              </p:ext>
            </p:extLst>
          </p:nvPr>
        </p:nvGraphicFramePr>
        <p:xfrm>
          <a:off x="5746750" y="1612900"/>
          <a:ext cx="1047242" cy="1625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CS ChemDraw Drawing" r:id="rId4" imgW="769797" imgH="1194784" progId="ChemDraw.Document.6.0">
                  <p:embed/>
                </p:oleObj>
              </mc:Choice>
              <mc:Fallback>
                <p:oleObj name="CS ChemDraw Drawing" r:id="rId4" imgW="769797" imgH="119478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46750" y="1612900"/>
                        <a:ext cx="1047242" cy="16259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3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5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89736" y="2677029"/>
            <a:ext cx="329641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40-7.25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2H)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3H)</a:t>
            </a:r>
          </a:p>
          <a:p>
            <a:pPr algn="just">
              <a:lnSpc>
                <a:spcPct val="9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b.a.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336" y="52575"/>
            <a:ext cx="6953821" cy="6642986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8128080" y="285246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8566992" y="74019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10247574" y="44401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endParaRPr lang="el-GR" dirty="0"/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244909"/>
              </p:ext>
            </p:extLst>
          </p:nvPr>
        </p:nvGraphicFramePr>
        <p:xfrm>
          <a:off x="4582767" y="554325"/>
          <a:ext cx="3467100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CS ChemDraw Drawing" r:id="rId4" imgW="2467179" imgH="1374301" progId="ChemDraw.Document.6.0">
                  <p:embed/>
                </p:oleObj>
              </mc:Choice>
              <mc:Fallback>
                <p:oleObj name="CS ChemDraw Drawing" r:id="rId4" imgW="2467179" imgH="13743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82767" y="554325"/>
                        <a:ext cx="3467100" cy="193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15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189736" y="1411067"/>
            <a:ext cx="340461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6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36" y="210312"/>
            <a:ext cx="7850696" cy="6428231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5378884" y="433247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2" name="Ορθογώνιο 21"/>
          <p:cNvSpPr/>
          <p:nvPr/>
        </p:nvSpPr>
        <p:spPr>
          <a:xfrm>
            <a:off x="5680636" y="492593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23" name="Ορθογώνιο 22"/>
          <p:cNvSpPr/>
          <p:nvPr/>
        </p:nvSpPr>
        <p:spPr>
          <a:xfrm>
            <a:off x="5925909" y="432978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4" name="Ορθογώνιο 23"/>
          <p:cNvSpPr/>
          <p:nvPr/>
        </p:nvSpPr>
        <p:spPr>
          <a:xfrm>
            <a:off x="8870277" y="377199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5" name="Ορθογώνιο 24"/>
          <p:cNvSpPr/>
          <p:nvPr/>
        </p:nvSpPr>
        <p:spPr>
          <a:xfrm>
            <a:off x="10095573" y="1405383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189736" y="2677029"/>
            <a:ext cx="329641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979-7.436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9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9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b.a.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</a:t>
            </a: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514908"/>
              </p:ext>
            </p:extLst>
          </p:nvPr>
        </p:nvGraphicFramePr>
        <p:xfrm>
          <a:off x="6381750" y="2189163"/>
          <a:ext cx="769938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CS ChemDraw Drawing" r:id="rId4" imgW="769797" imgH="975186" progId="ChemDraw.Document.6.0">
                  <p:embed/>
                </p:oleObj>
              </mc:Choice>
              <mc:Fallback>
                <p:oleObj name="CS ChemDraw Drawing" r:id="rId4" imgW="769797" imgH="9751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81750" y="2189163"/>
                        <a:ext cx="769938" cy="97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37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44195" y="3838103"/>
            <a:ext cx="340461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7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52398" y="1590049"/>
            <a:ext cx="3296414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294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d, J = 10.5 Hz,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1H)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b.a.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6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770" y="30098"/>
            <a:ext cx="8220075" cy="6791325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014377" y="430682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8" name="Ορθογώνιο 17"/>
          <p:cNvSpPr/>
          <p:nvPr/>
        </p:nvSpPr>
        <p:spPr>
          <a:xfrm>
            <a:off x="4333081" y="431418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7761822" y="568756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0" name="Ορθογώνιο 19"/>
          <p:cNvSpPr/>
          <p:nvPr/>
        </p:nvSpPr>
        <p:spPr>
          <a:xfrm>
            <a:off x="8575638" y="351129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4695052"/>
              </p:ext>
            </p:extLst>
          </p:nvPr>
        </p:nvGraphicFramePr>
        <p:xfrm>
          <a:off x="3516313" y="1455738"/>
          <a:ext cx="6189662" cy="161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name="CS ChemDraw Drawing" r:id="rId4" imgW="3983807" imgH="1036588" progId="ChemDraw.Document.6.0">
                  <p:embed/>
                </p:oleObj>
              </mc:Choice>
              <mc:Fallback>
                <p:oleObj name="CS ChemDraw Drawing" r:id="rId4" imgW="3983807" imgH="103658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16313" y="1455738"/>
                        <a:ext cx="6189662" cy="1611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140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44195" y="3440221"/>
            <a:ext cx="340461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8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52398" y="1590049"/>
            <a:ext cx="3296414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7.2 Hz, 1H)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.602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200025"/>
            <a:ext cx="8286750" cy="6657975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9026835" y="291190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7810683" y="284789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427" y="3624887"/>
            <a:ext cx="2581275" cy="2486025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4863175" y="403986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5256749" y="3440221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5696130" y="340266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21" name="Ορθογώνιο 20"/>
          <p:cNvSpPr/>
          <p:nvPr/>
        </p:nvSpPr>
        <p:spPr>
          <a:xfrm>
            <a:off x="6617011" y="413239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6089072" y="4572121"/>
            <a:ext cx="320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44195" y="3124533"/>
            <a:ext cx="1162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*CDCl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884383"/>
              </p:ext>
            </p:extLst>
          </p:nvPr>
        </p:nvGraphicFramePr>
        <p:xfrm>
          <a:off x="5392738" y="1417638"/>
          <a:ext cx="2271712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CS ChemDraw Drawing" r:id="rId5" imgW="2272390" imgH="975186" progId="ChemDraw.Document.6.0">
                  <p:embed/>
                </p:oleObj>
              </mc:Choice>
              <mc:Fallback>
                <p:oleObj name="CS ChemDraw Drawing" r:id="rId5" imgW="2272390" imgH="9751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2738" y="1417638"/>
                        <a:ext cx="2271712" cy="97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314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7753</TotalTime>
  <Words>628</Words>
  <Application>Microsoft Office PowerPoint</Application>
  <PresentationFormat>Ευρεία οθόνη</PresentationFormat>
  <Paragraphs>105</Paragraphs>
  <Slides>10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1074</cp:revision>
  <dcterms:created xsi:type="dcterms:W3CDTF">2019-11-09T19:19:36Z</dcterms:created>
  <dcterms:modified xsi:type="dcterms:W3CDTF">2020-04-24T10:21:36Z</dcterms:modified>
</cp:coreProperties>
</file>