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6E6E6"/>
    <a:srgbClr val="E0E0E0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70" y="-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9EC7F-462B-4DFE-B36A-BC257F765F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581BAD-6856-43A8-B890-114AA2D03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5FAE0-4397-4308-8A32-997AB7C0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3F696-B1F2-430D-AA2A-F7CED56A142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F225D-BF33-4609-860A-43FCD4616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2F4F0-7A03-48BF-B50C-26284EF9B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A055-2A57-4E80-A665-EAF9096F0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34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2ADD8-A0F5-4B73-8370-82FF69C24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BCFB58-6802-4CC3-B1E6-8E1F82FCA8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FFF2A-E027-464B-91C9-03FC9D314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3F696-B1F2-430D-AA2A-F7CED56A142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D851A-4160-4EB8-804A-4A0A0C457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3B8B7-696E-4A10-B720-86B7971E8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A055-2A57-4E80-A665-EAF9096F0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16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D08915-DECC-4AD4-A3D7-8830386ED5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887B72-CE22-43B6-91E3-F4F4F3EBA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23CDE-6C0C-4C11-8B73-F87883CEB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3F696-B1F2-430D-AA2A-F7CED56A142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596F7-CDA6-4FF9-AB0C-02F7C5A6D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0015A-D615-45E0-B1A2-B1754A651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A055-2A57-4E80-A665-EAF9096F0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80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759FD-4A3A-4AFA-ACB7-4C12CBEDE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80071-DD6C-4240-BBC3-B21055E95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BF2E0-C8BA-4CC6-A975-83B5750EA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3F696-B1F2-430D-AA2A-F7CED56A142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DC8BF-390B-47A3-A0DF-661232964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DF57E-4023-4D9A-BE02-54700C49A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A055-2A57-4E80-A665-EAF9096F0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89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00100-CEBD-4F5B-BB06-EC7D0C6B4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5F06F-190D-4DDB-B89B-34379DB85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D4814-CB18-4A91-88A9-73DDF40A8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3F696-B1F2-430D-AA2A-F7CED56A142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208E1-77BB-43D5-B50E-0129B2B57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8A4C5-65CB-41CC-BF53-425E5DB47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A055-2A57-4E80-A665-EAF9096F0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5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C87AA-E5F8-4443-9878-E733AA66F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D7260-184C-4B3A-806A-9680EB13D9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2FA432-EBFB-4EE8-A5CB-FF2049AAF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B54016-DE9A-42C3-976D-43DC0EDAE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3F696-B1F2-430D-AA2A-F7CED56A142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1BFB74-B48A-49E0-AB13-FA091D8FE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A6ABBD-B85F-458B-AEE0-E291EAFCE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A055-2A57-4E80-A665-EAF9096F0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05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C9816-D902-4A80-B91A-9C2C32709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772E4-9A37-47C8-BCC5-C801135CC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EBB326-CC6D-4E0A-BDC7-001F708F0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C3B92E-C3F8-478C-B54E-D060669999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C0E528-2659-49FC-AF70-BACEF703F3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0E5444-8311-44B7-8ACC-57E987416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3F696-B1F2-430D-AA2A-F7CED56A142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366D8B-5D43-4714-A3EE-3BB2C12D6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249C3E-F4A4-4204-B58E-32F0284F9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A055-2A57-4E80-A665-EAF9096F0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93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FA7A8-ED67-4D0D-9FCC-3AC053893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C99D8E-56D1-4B33-B0D1-6EBEA0A03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3F696-B1F2-430D-AA2A-F7CED56A142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590BBB-5DF1-41C2-8273-B3D2E925F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511CB3-75DA-42B5-80EA-3A3259F07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A055-2A57-4E80-A665-EAF9096F0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441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14B784-BA93-4A67-A756-C8D56E89C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3F696-B1F2-430D-AA2A-F7CED56A142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8D2BE9-67D9-4724-BEF9-1884CCCF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585F2D-FA97-4A58-A9D0-FCCE9D2B7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A055-2A57-4E80-A665-EAF9096F0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294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6F3F2-1077-4C8B-98F2-4A3E73921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F4D75-52A4-4348-A4FD-A2DCEB2F1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F5187C-FA4D-4CC6-AB17-8120B05445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618CF5-F5E0-496A-9500-451670C04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3F696-B1F2-430D-AA2A-F7CED56A142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CD4819-97BF-47AF-86FF-1B01F6B89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57D48C-4A06-494D-B053-C47AFF0FD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A055-2A57-4E80-A665-EAF9096F0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1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8CE8E-7AFA-4EFD-AE7B-7C62313B5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E01BC5-78CD-4865-87FF-AD3000E2A9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8E167A-9930-48F1-850F-FE6716559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1B9BE9-5647-437B-A592-8F8811B61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3F696-B1F2-430D-AA2A-F7CED56A142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E48B20-3251-4ABC-831C-194A0CDEB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13F500-7C0E-4187-B535-CF96EC6BE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DA055-2A57-4E80-A665-EAF9096F0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1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C55283-E779-4AEE-8BAF-83B55EEF4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F8763-5585-4D31-B60F-DA2C5944B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3BFFB-B3D5-4941-8901-C4C4769A12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3F696-B1F2-430D-AA2A-F7CED56A142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943EF-E9D3-4ACA-9EA5-FEED80014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CF1EA-7CB7-4F0D-AE9B-DB4CCD7C0F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DA055-2A57-4E80-A665-EAF9096F0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9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be 99">
            <a:extLst>
              <a:ext uri="{FF2B5EF4-FFF2-40B4-BE49-F238E27FC236}">
                <a16:creationId xmlns:a16="http://schemas.microsoft.com/office/drawing/2014/main" id="{AA1B7651-3CA1-45E5-8350-DE38CF710885}"/>
              </a:ext>
            </a:extLst>
          </p:cNvPr>
          <p:cNvSpPr/>
          <p:nvPr/>
        </p:nvSpPr>
        <p:spPr>
          <a:xfrm>
            <a:off x="134929" y="4792080"/>
            <a:ext cx="5790818" cy="1614588"/>
          </a:xfrm>
          <a:prstGeom prst="cube">
            <a:avLst>
              <a:gd name="adj" fmla="val 73139"/>
            </a:avLst>
          </a:prstGeom>
          <a:gradFill flip="none"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circle">
              <a:fillToRect l="50000" t="50000" r="50000" b="50000"/>
            </a:path>
            <a:tileRect/>
          </a:gradFill>
          <a:ln w="9842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ylinder 36">
            <a:extLst>
              <a:ext uri="{FF2B5EF4-FFF2-40B4-BE49-F238E27FC236}">
                <a16:creationId xmlns:a16="http://schemas.microsoft.com/office/drawing/2014/main" id="{29EE6982-BF09-4767-A308-8C43C9530CDC}"/>
              </a:ext>
            </a:extLst>
          </p:cNvPr>
          <p:cNvSpPr/>
          <p:nvPr/>
        </p:nvSpPr>
        <p:spPr>
          <a:xfrm>
            <a:off x="1345378" y="754380"/>
            <a:ext cx="3329175" cy="5052060"/>
          </a:xfrm>
          <a:prstGeom prst="can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Flowchart: Connector 140">
            <a:extLst>
              <a:ext uri="{FF2B5EF4-FFF2-40B4-BE49-F238E27FC236}">
                <a16:creationId xmlns:a16="http://schemas.microsoft.com/office/drawing/2014/main" id="{32F6A7F4-302B-44F5-8C9E-FF7111E6A987}"/>
              </a:ext>
            </a:extLst>
          </p:cNvPr>
          <p:cNvSpPr>
            <a:spLocks noChangeAspect="1"/>
          </p:cNvSpPr>
          <p:nvPr/>
        </p:nvSpPr>
        <p:spPr>
          <a:xfrm>
            <a:off x="3906712" y="2131853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Flowchart: Connector 141">
            <a:extLst>
              <a:ext uri="{FF2B5EF4-FFF2-40B4-BE49-F238E27FC236}">
                <a16:creationId xmlns:a16="http://schemas.microsoft.com/office/drawing/2014/main" id="{8AC7A3B9-78C8-4437-8839-5118ED474F89}"/>
              </a:ext>
            </a:extLst>
          </p:cNvPr>
          <p:cNvSpPr>
            <a:spLocks noChangeAspect="1"/>
          </p:cNvSpPr>
          <p:nvPr/>
        </p:nvSpPr>
        <p:spPr>
          <a:xfrm>
            <a:off x="4373122" y="2269625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Flowchart: Connector 149">
            <a:extLst>
              <a:ext uri="{FF2B5EF4-FFF2-40B4-BE49-F238E27FC236}">
                <a16:creationId xmlns:a16="http://schemas.microsoft.com/office/drawing/2014/main" id="{2B1DFBBF-D153-4E20-8A22-3BE4C95396C3}"/>
              </a:ext>
            </a:extLst>
          </p:cNvPr>
          <p:cNvSpPr/>
          <p:nvPr/>
        </p:nvSpPr>
        <p:spPr>
          <a:xfrm>
            <a:off x="3557903" y="2120268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Flowchart: Connector 170">
            <a:extLst>
              <a:ext uri="{FF2B5EF4-FFF2-40B4-BE49-F238E27FC236}">
                <a16:creationId xmlns:a16="http://schemas.microsoft.com/office/drawing/2014/main" id="{9C1BF329-5B67-4DE0-9EB7-E9A66AA4A441}"/>
              </a:ext>
            </a:extLst>
          </p:cNvPr>
          <p:cNvSpPr>
            <a:spLocks noChangeAspect="1"/>
          </p:cNvSpPr>
          <p:nvPr/>
        </p:nvSpPr>
        <p:spPr>
          <a:xfrm>
            <a:off x="3331188" y="2152653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Flowchart: Connector 171">
            <a:extLst>
              <a:ext uri="{FF2B5EF4-FFF2-40B4-BE49-F238E27FC236}">
                <a16:creationId xmlns:a16="http://schemas.microsoft.com/office/drawing/2014/main" id="{B463CB43-81FF-4A49-A92E-7AAC4F84F1CB}"/>
              </a:ext>
            </a:extLst>
          </p:cNvPr>
          <p:cNvSpPr>
            <a:spLocks noChangeAspect="1"/>
          </p:cNvSpPr>
          <p:nvPr/>
        </p:nvSpPr>
        <p:spPr>
          <a:xfrm>
            <a:off x="3198484" y="2308733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Flowchart: Connector 174">
            <a:extLst>
              <a:ext uri="{FF2B5EF4-FFF2-40B4-BE49-F238E27FC236}">
                <a16:creationId xmlns:a16="http://schemas.microsoft.com/office/drawing/2014/main" id="{22295939-A179-4627-B9B8-BA95B0A5F47A}"/>
              </a:ext>
            </a:extLst>
          </p:cNvPr>
          <p:cNvSpPr/>
          <p:nvPr/>
        </p:nvSpPr>
        <p:spPr>
          <a:xfrm>
            <a:off x="4035608" y="2042619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Flowchart: Connector 175">
            <a:extLst>
              <a:ext uri="{FF2B5EF4-FFF2-40B4-BE49-F238E27FC236}">
                <a16:creationId xmlns:a16="http://schemas.microsoft.com/office/drawing/2014/main" id="{0A48137F-C3A9-48DB-88D3-07603D801752}"/>
              </a:ext>
            </a:extLst>
          </p:cNvPr>
          <p:cNvSpPr/>
          <p:nvPr/>
        </p:nvSpPr>
        <p:spPr>
          <a:xfrm>
            <a:off x="3652322" y="1991570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Flowchart: Connector 148">
            <a:extLst>
              <a:ext uri="{FF2B5EF4-FFF2-40B4-BE49-F238E27FC236}">
                <a16:creationId xmlns:a16="http://schemas.microsoft.com/office/drawing/2014/main" id="{E7036739-51FC-4B26-A7B3-0105FF722378}"/>
              </a:ext>
            </a:extLst>
          </p:cNvPr>
          <p:cNvSpPr/>
          <p:nvPr/>
        </p:nvSpPr>
        <p:spPr>
          <a:xfrm>
            <a:off x="2895709" y="2105116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Flowchart: Connector 150">
            <a:extLst>
              <a:ext uri="{FF2B5EF4-FFF2-40B4-BE49-F238E27FC236}">
                <a16:creationId xmlns:a16="http://schemas.microsoft.com/office/drawing/2014/main" id="{23716831-5890-45A5-A1D5-026C18A83957}"/>
              </a:ext>
            </a:extLst>
          </p:cNvPr>
          <p:cNvSpPr/>
          <p:nvPr/>
        </p:nvSpPr>
        <p:spPr>
          <a:xfrm>
            <a:off x="4024313" y="2258040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Flowchart: Connector 154">
            <a:extLst>
              <a:ext uri="{FF2B5EF4-FFF2-40B4-BE49-F238E27FC236}">
                <a16:creationId xmlns:a16="http://schemas.microsoft.com/office/drawing/2014/main" id="{ED0BAC92-04BB-4C99-8AD9-4184958380CB}"/>
              </a:ext>
            </a:extLst>
          </p:cNvPr>
          <p:cNvSpPr>
            <a:spLocks noChangeAspect="1"/>
          </p:cNvSpPr>
          <p:nvPr/>
        </p:nvSpPr>
        <p:spPr>
          <a:xfrm>
            <a:off x="2680672" y="2032998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Flowchart: Connector 153">
            <a:extLst>
              <a:ext uri="{FF2B5EF4-FFF2-40B4-BE49-F238E27FC236}">
                <a16:creationId xmlns:a16="http://schemas.microsoft.com/office/drawing/2014/main" id="{7DF6887C-5ADE-4DE1-9B8D-F5D01A08798E}"/>
              </a:ext>
            </a:extLst>
          </p:cNvPr>
          <p:cNvSpPr>
            <a:spLocks noChangeAspect="1"/>
          </p:cNvSpPr>
          <p:nvPr/>
        </p:nvSpPr>
        <p:spPr>
          <a:xfrm>
            <a:off x="3872169" y="1899826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Flowchart: Connector 172">
            <a:extLst>
              <a:ext uri="{FF2B5EF4-FFF2-40B4-BE49-F238E27FC236}">
                <a16:creationId xmlns:a16="http://schemas.microsoft.com/office/drawing/2014/main" id="{6BB74377-3A6C-466B-8D74-7938EB5EDEC3}"/>
              </a:ext>
            </a:extLst>
          </p:cNvPr>
          <p:cNvSpPr>
            <a:spLocks noChangeAspect="1"/>
          </p:cNvSpPr>
          <p:nvPr/>
        </p:nvSpPr>
        <p:spPr>
          <a:xfrm>
            <a:off x="3286241" y="1917858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Flowchart: Connector 121">
            <a:extLst>
              <a:ext uri="{FF2B5EF4-FFF2-40B4-BE49-F238E27FC236}">
                <a16:creationId xmlns:a16="http://schemas.microsoft.com/office/drawing/2014/main" id="{AAFEF6DF-A94D-4C1B-95E6-8B6A42F7B5B6}"/>
              </a:ext>
            </a:extLst>
          </p:cNvPr>
          <p:cNvSpPr/>
          <p:nvPr/>
        </p:nvSpPr>
        <p:spPr>
          <a:xfrm>
            <a:off x="3427959" y="3474072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Flowchart: Connector 115">
            <a:extLst>
              <a:ext uri="{FF2B5EF4-FFF2-40B4-BE49-F238E27FC236}">
                <a16:creationId xmlns:a16="http://schemas.microsoft.com/office/drawing/2014/main" id="{69EB4707-606E-4E92-BE22-3E0B50298BD5}"/>
              </a:ext>
            </a:extLst>
          </p:cNvPr>
          <p:cNvSpPr/>
          <p:nvPr/>
        </p:nvSpPr>
        <p:spPr>
          <a:xfrm>
            <a:off x="2522222" y="4487636"/>
            <a:ext cx="457200" cy="457200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Flowchart: Connector 116">
            <a:extLst>
              <a:ext uri="{FF2B5EF4-FFF2-40B4-BE49-F238E27FC236}">
                <a16:creationId xmlns:a16="http://schemas.microsoft.com/office/drawing/2014/main" id="{BF921CE4-0B93-4CB9-86B4-82BFCD2470C2}"/>
              </a:ext>
            </a:extLst>
          </p:cNvPr>
          <p:cNvSpPr/>
          <p:nvPr/>
        </p:nvSpPr>
        <p:spPr>
          <a:xfrm>
            <a:off x="2328432" y="4288996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Flowchart: Connector 114">
            <a:extLst>
              <a:ext uri="{FF2B5EF4-FFF2-40B4-BE49-F238E27FC236}">
                <a16:creationId xmlns:a16="http://schemas.microsoft.com/office/drawing/2014/main" id="{2F81130A-1B40-4C5A-B8BC-1FCB5D314A26}"/>
              </a:ext>
            </a:extLst>
          </p:cNvPr>
          <p:cNvSpPr/>
          <p:nvPr/>
        </p:nvSpPr>
        <p:spPr>
          <a:xfrm>
            <a:off x="3307597" y="4186447"/>
            <a:ext cx="457200" cy="457200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Flowchart: Connector 113">
            <a:extLst>
              <a:ext uri="{FF2B5EF4-FFF2-40B4-BE49-F238E27FC236}">
                <a16:creationId xmlns:a16="http://schemas.microsoft.com/office/drawing/2014/main" id="{06F04394-B923-402A-8B5D-D0A90949ED3D}"/>
              </a:ext>
            </a:extLst>
          </p:cNvPr>
          <p:cNvSpPr/>
          <p:nvPr/>
        </p:nvSpPr>
        <p:spPr>
          <a:xfrm>
            <a:off x="2202850" y="3771526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ylinder 3">
            <a:extLst>
              <a:ext uri="{FF2B5EF4-FFF2-40B4-BE49-F238E27FC236}">
                <a16:creationId xmlns:a16="http://schemas.microsoft.com/office/drawing/2014/main" id="{B9C998C3-77BC-4D99-92B6-2756F8460500}"/>
              </a:ext>
            </a:extLst>
          </p:cNvPr>
          <p:cNvSpPr/>
          <p:nvPr/>
        </p:nvSpPr>
        <p:spPr>
          <a:xfrm>
            <a:off x="6186831" y="2263140"/>
            <a:ext cx="5790818" cy="4213860"/>
          </a:xfrm>
          <a:prstGeom prst="can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F6CC6D2-4B50-4035-9156-D69C39CA79DB}"/>
              </a:ext>
            </a:extLst>
          </p:cNvPr>
          <p:cNvSpPr/>
          <p:nvPr/>
        </p:nvSpPr>
        <p:spPr>
          <a:xfrm>
            <a:off x="6280428" y="3407438"/>
            <a:ext cx="5541570" cy="2866063"/>
          </a:xfrm>
          <a:custGeom>
            <a:avLst/>
            <a:gdLst>
              <a:gd name="connsiteX0" fmla="*/ 2554 w 5516229"/>
              <a:gd name="connsiteY0" fmla="*/ 105382 h 2866063"/>
              <a:gd name="connsiteX1" fmla="*/ 718834 w 5516229"/>
              <a:gd name="connsiteY1" fmla="*/ 1347442 h 2866063"/>
              <a:gd name="connsiteX2" fmla="*/ 1297954 w 5516229"/>
              <a:gd name="connsiteY2" fmla="*/ 2688562 h 2866063"/>
              <a:gd name="connsiteX3" fmla="*/ 3469654 w 5516229"/>
              <a:gd name="connsiteY3" fmla="*/ 2780002 h 2866063"/>
              <a:gd name="connsiteX4" fmla="*/ 4399294 w 5516229"/>
              <a:gd name="connsiteY4" fmla="*/ 2025622 h 2866063"/>
              <a:gd name="connsiteX5" fmla="*/ 5115574 w 5516229"/>
              <a:gd name="connsiteY5" fmla="*/ 1103602 h 2866063"/>
              <a:gd name="connsiteX6" fmla="*/ 5496574 w 5516229"/>
              <a:gd name="connsiteY6" fmla="*/ 836902 h 2866063"/>
              <a:gd name="connsiteX7" fmla="*/ 5161294 w 5516229"/>
              <a:gd name="connsiteY7" fmla="*/ 158722 h 2866063"/>
              <a:gd name="connsiteX8" fmla="*/ 2715274 w 5516229"/>
              <a:gd name="connsiteY8" fmla="*/ 394942 h 2866063"/>
              <a:gd name="connsiteX9" fmla="*/ 574054 w 5516229"/>
              <a:gd name="connsiteY9" fmla="*/ 105382 h 2866063"/>
              <a:gd name="connsiteX10" fmla="*/ 2554 w 5516229"/>
              <a:gd name="connsiteY10" fmla="*/ 105382 h 2866063"/>
              <a:gd name="connsiteX0" fmla="*/ 2554 w 5483697"/>
              <a:gd name="connsiteY0" fmla="*/ 105382 h 2866063"/>
              <a:gd name="connsiteX1" fmla="*/ 718834 w 5483697"/>
              <a:gd name="connsiteY1" fmla="*/ 1347442 h 2866063"/>
              <a:gd name="connsiteX2" fmla="*/ 1297954 w 5483697"/>
              <a:gd name="connsiteY2" fmla="*/ 2688562 h 2866063"/>
              <a:gd name="connsiteX3" fmla="*/ 3469654 w 5483697"/>
              <a:gd name="connsiteY3" fmla="*/ 2780002 h 2866063"/>
              <a:gd name="connsiteX4" fmla="*/ 4399294 w 5483697"/>
              <a:gd name="connsiteY4" fmla="*/ 2025622 h 2866063"/>
              <a:gd name="connsiteX5" fmla="*/ 5115574 w 5483697"/>
              <a:gd name="connsiteY5" fmla="*/ 1103602 h 2866063"/>
              <a:gd name="connsiteX6" fmla="*/ 5450854 w 5483697"/>
              <a:gd name="connsiteY6" fmla="*/ 867382 h 2866063"/>
              <a:gd name="connsiteX7" fmla="*/ 5161294 w 5483697"/>
              <a:gd name="connsiteY7" fmla="*/ 158722 h 2866063"/>
              <a:gd name="connsiteX8" fmla="*/ 2715274 w 5483697"/>
              <a:gd name="connsiteY8" fmla="*/ 394942 h 2866063"/>
              <a:gd name="connsiteX9" fmla="*/ 574054 w 5483697"/>
              <a:gd name="connsiteY9" fmla="*/ 105382 h 2866063"/>
              <a:gd name="connsiteX10" fmla="*/ 2554 w 5483697"/>
              <a:gd name="connsiteY10" fmla="*/ 105382 h 2866063"/>
              <a:gd name="connsiteX0" fmla="*/ 2554 w 5546205"/>
              <a:gd name="connsiteY0" fmla="*/ 105382 h 2866063"/>
              <a:gd name="connsiteX1" fmla="*/ 718834 w 5546205"/>
              <a:gd name="connsiteY1" fmla="*/ 1347442 h 2866063"/>
              <a:gd name="connsiteX2" fmla="*/ 1297954 w 5546205"/>
              <a:gd name="connsiteY2" fmla="*/ 2688562 h 2866063"/>
              <a:gd name="connsiteX3" fmla="*/ 3469654 w 5546205"/>
              <a:gd name="connsiteY3" fmla="*/ 2780002 h 2866063"/>
              <a:gd name="connsiteX4" fmla="*/ 4399294 w 5546205"/>
              <a:gd name="connsiteY4" fmla="*/ 2025622 h 2866063"/>
              <a:gd name="connsiteX5" fmla="*/ 5115574 w 5546205"/>
              <a:gd name="connsiteY5" fmla="*/ 1103602 h 2866063"/>
              <a:gd name="connsiteX6" fmla="*/ 5534674 w 5546205"/>
              <a:gd name="connsiteY6" fmla="*/ 821662 h 2866063"/>
              <a:gd name="connsiteX7" fmla="*/ 5161294 w 5546205"/>
              <a:gd name="connsiteY7" fmla="*/ 158722 h 2866063"/>
              <a:gd name="connsiteX8" fmla="*/ 2715274 w 5546205"/>
              <a:gd name="connsiteY8" fmla="*/ 394942 h 2866063"/>
              <a:gd name="connsiteX9" fmla="*/ 574054 w 5546205"/>
              <a:gd name="connsiteY9" fmla="*/ 105382 h 2866063"/>
              <a:gd name="connsiteX10" fmla="*/ 2554 w 5546205"/>
              <a:gd name="connsiteY10" fmla="*/ 105382 h 2866063"/>
              <a:gd name="connsiteX0" fmla="*/ 2554 w 5541570"/>
              <a:gd name="connsiteY0" fmla="*/ 105382 h 2866063"/>
              <a:gd name="connsiteX1" fmla="*/ 718834 w 5541570"/>
              <a:gd name="connsiteY1" fmla="*/ 1347442 h 2866063"/>
              <a:gd name="connsiteX2" fmla="*/ 1297954 w 5541570"/>
              <a:gd name="connsiteY2" fmla="*/ 2688562 h 2866063"/>
              <a:gd name="connsiteX3" fmla="*/ 3469654 w 5541570"/>
              <a:gd name="connsiteY3" fmla="*/ 2780002 h 2866063"/>
              <a:gd name="connsiteX4" fmla="*/ 4399294 w 5541570"/>
              <a:gd name="connsiteY4" fmla="*/ 2025622 h 2866063"/>
              <a:gd name="connsiteX5" fmla="*/ 5115574 w 5541570"/>
              <a:gd name="connsiteY5" fmla="*/ 1103602 h 2866063"/>
              <a:gd name="connsiteX6" fmla="*/ 5382274 w 5541570"/>
              <a:gd name="connsiteY6" fmla="*/ 928342 h 2866063"/>
              <a:gd name="connsiteX7" fmla="*/ 5534674 w 5541570"/>
              <a:gd name="connsiteY7" fmla="*/ 821662 h 2866063"/>
              <a:gd name="connsiteX8" fmla="*/ 5161294 w 5541570"/>
              <a:gd name="connsiteY8" fmla="*/ 158722 h 2866063"/>
              <a:gd name="connsiteX9" fmla="*/ 2715274 w 5541570"/>
              <a:gd name="connsiteY9" fmla="*/ 394942 h 2866063"/>
              <a:gd name="connsiteX10" fmla="*/ 574054 w 5541570"/>
              <a:gd name="connsiteY10" fmla="*/ 105382 h 2866063"/>
              <a:gd name="connsiteX11" fmla="*/ 2554 w 5541570"/>
              <a:gd name="connsiteY11" fmla="*/ 105382 h 2866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541570" h="2866063">
                <a:moveTo>
                  <a:pt x="2554" y="105382"/>
                </a:moveTo>
                <a:cubicBezTo>
                  <a:pt x="26684" y="312392"/>
                  <a:pt x="502934" y="916912"/>
                  <a:pt x="718834" y="1347442"/>
                </a:cubicBezTo>
                <a:cubicBezTo>
                  <a:pt x="934734" y="1777972"/>
                  <a:pt x="839484" y="2449802"/>
                  <a:pt x="1297954" y="2688562"/>
                </a:cubicBezTo>
                <a:cubicBezTo>
                  <a:pt x="1756424" y="2927322"/>
                  <a:pt x="2952764" y="2890492"/>
                  <a:pt x="3469654" y="2780002"/>
                </a:cubicBezTo>
                <a:cubicBezTo>
                  <a:pt x="3986544" y="2669512"/>
                  <a:pt x="4124974" y="2305022"/>
                  <a:pt x="4399294" y="2025622"/>
                </a:cubicBezTo>
                <a:cubicBezTo>
                  <a:pt x="4673614" y="1746222"/>
                  <a:pt x="4951744" y="1286482"/>
                  <a:pt x="5115574" y="1103602"/>
                </a:cubicBezTo>
                <a:cubicBezTo>
                  <a:pt x="5279404" y="920722"/>
                  <a:pt x="5312424" y="975332"/>
                  <a:pt x="5382274" y="928342"/>
                </a:cubicBezTo>
                <a:cubicBezTo>
                  <a:pt x="5452124" y="881352"/>
                  <a:pt x="5571504" y="949932"/>
                  <a:pt x="5534674" y="821662"/>
                </a:cubicBezTo>
                <a:cubicBezTo>
                  <a:pt x="5497844" y="693392"/>
                  <a:pt x="5631194" y="229842"/>
                  <a:pt x="5161294" y="158722"/>
                </a:cubicBezTo>
                <a:cubicBezTo>
                  <a:pt x="4691394" y="87602"/>
                  <a:pt x="3479814" y="403832"/>
                  <a:pt x="2715274" y="394942"/>
                </a:cubicBezTo>
                <a:cubicBezTo>
                  <a:pt x="1950734" y="386052"/>
                  <a:pt x="1026174" y="159992"/>
                  <a:pt x="574054" y="105382"/>
                </a:cubicBezTo>
                <a:cubicBezTo>
                  <a:pt x="121934" y="50772"/>
                  <a:pt x="-21576" y="-101628"/>
                  <a:pt x="2554" y="105382"/>
                </a:cubicBezTo>
                <a:close/>
              </a:path>
            </a:pathLst>
          </a:custGeom>
          <a:solidFill>
            <a:schemeClr val="bg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ylinder 8">
            <a:extLst>
              <a:ext uri="{FF2B5EF4-FFF2-40B4-BE49-F238E27FC236}">
                <a16:creationId xmlns:a16="http://schemas.microsoft.com/office/drawing/2014/main" id="{D196D8F8-5E06-4428-9CE9-755BF203222F}"/>
              </a:ext>
            </a:extLst>
          </p:cNvPr>
          <p:cNvSpPr/>
          <p:nvPr/>
        </p:nvSpPr>
        <p:spPr>
          <a:xfrm>
            <a:off x="6064720" y="1851660"/>
            <a:ext cx="6035040" cy="1577340"/>
          </a:xfrm>
          <a:prstGeom prst="can">
            <a:avLst>
              <a:gd name="adj" fmla="val 50000"/>
            </a:avLst>
          </a:prstGeom>
          <a:solidFill>
            <a:schemeClr val="bg1">
              <a:lumMod val="5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703D703-5812-48DB-8013-34BDD7CE68E8}"/>
              </a:ext>
            </a:extLst>
          </p:cNvPr>
          <p:cNvSpPr/>
          <p:nvPr/>
        </p:nvSpPr>
        <p:spPr>
          <a:xfrm>
            <a:off x="7871460" y="2369820"/>
            <a:ext cx="228600" cy="6096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ylinder 11">
            <a:extLst>
              <a:ext uri="{FF2B5EF4-FFF2-40B4-BE49-F238E27FC236}">
                <a16:creationId xmlns:a16="http://schemas.microsoft.com/office/drawing/2014/main" id="{8CC0C032-0C49-4698-9BE0-51B54D9B3239}"/>
              </a:ext>
            </a:extLst>
          </p:cNvPr>
          <p:cNvSpPr/>
          <p:nvPr/>
        </p:nvSpPr>
        <p:spPr>
          <a:xfrm>
            <a:off x="7947660" y="1348740"/>
            <a:ext cx="76200" cy="1082040"/>
          </a:xfrm>
          <a:prstGeom prst="ca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ylinder 12">
            <a:extLst>
              <a:ext uri="{FF2B5EF4-FFF2-40B4-BE49-F238E27FC236}">
                <a16:creationId xmlns:a16="http://schemas.microsoft.com/office/drawing/2014/main" id="{0CB1F57C-E4EB-4938-B3B4-55708848CB42}"/>
              </a:ext>
            </a:extLst>
          </p:cNvPr>
          <p:cNvSpPr/>
          <p:nvPr/>
        </p:nvSpPr>
        <p:spPr>
          <a:xfrm>
            <a:off x="7871460" y="1051560"/>
            <a:ext cx="228600" cy="967740"/>
          </a:xfrm>
          <a:prstGeom prst="ca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877FED-E5D1-4021-8076-476652217395}"/>
              </a:ext>
            </a:extLst>
          </p:cNvPr>
          <p:cNvSpPr txBox="1"/>
          <p:nvPr/>
        </p:nvSpPr>
        <p:spPr>
          <a:xfrm>
            <a:off x="7380478" y="442005"/>
            <a:ext cx="12867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Pt-100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0D00E06-B686-4A09-B696-20A408C4562C}"/>
              </a:ext>
            </a:extLst>
          </p:cNvPr>
          <p:cNvSpPr/>
          <p:nvPr/>
        </p:nvSpPr>
        <p:spPr>
          <a:xfrm>
            <a:off x="9772154" y="2324908"/>
            <a:ext cx="228600" cy="6096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DE1EE1F-6D4D-4784-81D3-D3A0282A827C}"/>
              </a:ext>
            </a:extLst>
          </p:cNvPr>
          <p:cNvCxnSpPr>
            <a:cxnSpLocks/>
          </p:cNvCxnSpPr>
          <p:nvPr/>
        </p:nvCxnSpPr>
        <p:spPr>
          <a:xfrm flipV="1">
            <a:off x="9886454" y="487228"/>
            <a:ext cx="0" cy="188232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92D8A8B1-8689-4CEC-8448-7F852055C288}"/>
              </a:ext>
            </a:extLst>
          </p:cNvPr>
          <p:cNvSpPr/>
          <p:nvPr/>
        </p:nvSpPr>
        <p:spPr>
          <a:xfrm>
            <a:off x="8401342" y="4930141"/>
            <a:ext cx="1066800" cy="205740"/>
          </a:xfrm>
          <a:custGeom>
            <a:avLst/>
            <a:gdLst>
              <a:gd name="connsiteX0" fmla="*/ 2095500 w 2095500"/>
              <a:gd name="connsiteY0" fmla="*/ 213622 h 269741"/>
              <a:gd name="connsiteX1" fmla="*/ 1653540 w 2095500"/>
              <a:gd name="connsiteY1" fmla="*/ 262 h 269741"/>
              <a:gd name="connsiteX2" fmla="*/ 1257300 w 2095500"/>
              <a:gd name="connsiteY2" fmla="*/ 251722 h 269741"/>
              <a:gd name="connsiteX3" fmla="*/ 807720 w 2095500"/>
              <a:gd name="connsiteY3" fmla="*/ 23122 h 269741"/>
              <a:gd name="connsiteX4" fmla="*/ 472440 w 2095500"/>
              <a:gd name="connsiteY4" fmla="*/ 266962 h 269741"/>
              <a:gd name="connsiteX5" fmla="*/ 312420 w 2095500"/>
              <a:gd name="connsiteY5" fmla="*/ 152662 h 269741"/>
              <a:gd name="connsiteX6" fmla="*/ 0 w 2095500"/>
              <a:gd name="connsiteY6" fmla="*/ 114562 h 269741"/>
              <a:gd name="connsiteX0" fmla="*/ 2518260 w 2518260"/>
              <a:gd name="connsiteY0" fmla="*/ 213622 h 269741"/>
              <a:gd name="connsiteX1" fmla="*/ 2076300 w 2518260"/>
              <a:gd name="connsiteY1" fmla="*/ 262 h 269741"/>
              <a:gd name="connsiteX2" fmla="*/ 1680060 w 2518260"/>
              <a:gd name="connsiteY2" fmla="*/ 251722 h 269741"/>
              <a:gd name="connsiteX3" fmla="*/ 1230480 w 2518260"/>
              <a:gd name="connsiteY3" fmla="*/ 23122 h 269741"/>
              <a:gd name="connsiteX4" fmla="*/ 895200 w 2518260"/>
              <a:gd name="connsiteY4" fmla="*/ 266962 h 269741"/>
              <a:gd name="connsiteX5" fmla="*/ 735180 w 2518260"/>
              <a:gd name="connsiteY5" fmla="*/ 152662 h 269741"/>
              <a:gd name="connsiteX6" fmla="*/ 0 w 2518260"/>
              <a:gd name="connsiteY6" fmla="*/ 162922 h 269741"/>
              <a:gd name="connsiteX0" fmla="*/ 2602812 w 2602812"/>
              <a:gd name="connsiteY0" fmla="*/ 213622 h 269741"/>
              <a:gd name="connsiteX1" fmla="*/ 2160852 w 2602812"/>
              <a:gd name="connsiteY1" fmla="*/ 262 h 269741"/>
              <a:gd name="connsiteX2" fmla="*/ 1764612 w 2602812"/>
              <a:gd name="connsiteY2" fmla="*/ 251722 h 269741"/>
              <a:gd name="connsiteX3" fmla="*/ 1315032 w 2602812"/>
              <a:gd name="connsiteY3" fmla="*/ 23122 h 269741"/>
              <a:gd name="connsiteX4" fmla="*/ 979752 w 2602812"/>
              <a:gd name="connsiteY4" fmla="*/ 266962 h 269741"/>
              <a:gd name="connsiteX5" fmla="*/ 819732 w 2602812"/>
              <a:gd name="connsiteY5" fmla="*/ 152662 h 269741"/>
              <a:gd name="connsiteX6" fmla="*/ 0 w 2602812"/>
              <a:gd name="connsiteY6" fmla="*/ 130682 h 269741"/>
              <a:gd name="connsiteX0" fmla="*/ 2602812 w 2602812"/>
              <a:gd name="connsiteY0" fmla="*/ 213622 h 268914"/>
              <a:gd name="connsiteX1" fmla="*/ 2160852 w 2602812"/>
              <a:gd name="connsiteY1" fmla="*/ 262 h 268914"/>
              <a:gd name="connsiteX2" fmla="*/ 1764612 w 2602812"/>
              <a:gd name="connsiteY2" fmla="*/ 251722 h 268914"/>
              <a:gd name="connsiteX3" fmla="*/ 1315032 w 2602812"/>
              <a:gd name="connsiteY3" fmla="*/ 23122 h 268914"/>
              <a:gd name="connsiteX4" fmla="*/ 979752 w 2602812"/>
              <a:gd name="connsiteY4" fmla="*/ 266962 h 268914"/>
              <a:gd name="connsiteX5" fmla="*/ 819731 w 2602812"/>
              <a:gd name="connsiteY5" fmla="*/ 136542 h 268914"/>
              <a:gd name="connsiteX6" fmla="*/ 0 w 2602812"/>
              <a:gd name="connsiteY6" fmla="*/ 130682 h 268914"/>
              <a:gd name="connsiteX0" fmla="*/ 2602812 w 2602812"/>
              <a:gd name="connsiteY0" fmla="*/ 213622 h 269165"/>
              <a:gd name="connsiteX1" fmla="*/ 2160852 w 2602812"/>
              <a:gd name="connsiteY1" fmla="*/ 262 h 269165"/>
              <a:gd name="connsiteX2" fmla="*/ 1764612 w 2602812"/>
              <a:gd name="connsiteY2" fmla="*/ 251722 h 269165"/>
              <a:gd name="connsiteX3" fmla="*/ 1315032 w 2602812"/>
              <a:gd name="connsiteY3" fmla="*/ 23122 h 269165"/>
              <a:gd name="connsiteX4" fmla="*/ 979752 w 2602812"/>
              <a:gd name="connsiteY4" fmla="*/ 266962 h 269165"/>
              <a:gd name="connsiteX5" fmla="*/ 636535 w 2602812"/>
              <a:gd name="connsiteY5" fmla="*/ 141915 h 269165"/>
              <a:gd name="connsiteX6" fmla="*/ 0 w 2602812"/>
              <a:gd name="connsiteY6" fmla="*/ 130682 h 269165"/>
              <a:gd name="connsiteX0" fmla="*/ 3434240 w 3434240"/>
              <a:gd name="connsiteY0" fmla="*/ 353187 h 353187"/>
              <a:gd name="connsiteX1" fmla="*/ 2160852 w 3434240"/>
              <a:gd name="connsiteY1" fmla="*/ 769 h 353187"/>
              <a:gd name="connsiteX2" fmla="*/ 1764612 w 3434240"/>
              <a:gd name="connsiteY2" fmla="*/ 252229 h 353187"/>
              <a:gd name="connsiteX3" fmla="*/ 1315032 w 3434240"/>
              <a:gd name="connsiteY3" fmla="*/ 23629 h 353187"/>
              <a:gd name="connsiteX4" fmla="*/ 979752 w 3434240"/>
              <a:gd name="connsiteY4" fmla="*/ 267469 h 353187"/>
              <a:gd name="connsiteX5" fmla="*/ 636535 w 3434240"/>
              <a:gd name="connsiteY5" fmla="*/ 142422 h 353187"/>
              <a:gd name="connsiteX6" fmla="*/ 0 w 3434240"/>
              <a:gd name="connsiteY6" fmla="*/ 131189 h 353187"/>
              <a:gd name="connsiteX0" fmla="*/ 3434240 w 3434240"/>
              <a:gd name="connsiteY0" fmla="*/ 352738 h 352738"/>
              <a:gd name="connsiteX1" fmla="*/ 2729640 w 3434240"/>
              <a:gd name="connsiteY1" fmla="*/ 315576 h 352738"/>
              <a:gd name="connsiteX2" fmla="*/ 2160852 w 3434240"/>
              <a:gd name="connsiteY2" fmla="*/ 320 h 352738"/>
              <a:gd name="connsiteX3" fmla="*/ 1764612 w 3434240"/>
              <a:gd name="connsiteY3" fmla="*/ 251780 h 352738"/>
              <a:gd name="connsiteX4" fmla="*/ 1315032 w 3434240"/>
              <a:gd name="connsiteY4" fmla="*/ 23180 h 352738"/>
              <a:gd name="connsiteX5" fmla="*/ 979752 w 3434240"/>
              <a:gd name="connsiteY5" fmla="*/ 267020 h 352738"/>
              <a:gd name="connsiteX6" fmla="*/ 636535 w 3434240"/>
              <a:gd name="connsiteY6" fmla="*/ 141973 h 352738"/>
              <a:gd name="connsiteX7" fmla="*/ 0 w 3434240"/>
              <a:gd name="connsiteY7" fmla="*/ 130740 h 352738"/>
              <a:gd name="connsiteX0" fmla="*/ 3434240 w 3434240"/>
              <a:gd name="connsiteY0" fmla="*/ 353539 h 353539"/>
              <a:gd name="connsiteX1" fmla="*/ 2687364 w 3434240"/>
              <a:gd name="connsiteY1" fmla="*/ 168049 h 353539"/>
              <a:gd name="connsiteX2" fmla="*/ 2160852 w 3434240"/>
              <a:gd name="connsiteY2" fmla="*/ 1121 h 353539"/>
              <a:gd name="connsiteX3" fmla="*/ 1764612 w 3434240"/>
              <a:gd name="connsiteY3" fmla="*/ 252581 h 353539"/>
              <a:gd name="connsiteX4" fmla="*/ 1315032 w 3434240"/>
              <a:gd name="connsiteY4" fmla="*/ 23981 h 353539"/>
              <a:gd name="connsiteX5" fmla="*/ 979752 w 3434240"/>
              <a:gd name="connsiteY5" fmla="*/ 267821 h 353539"/>
              <a:gd name="connsiteX6" fmla="*/ 636535 w 3434240"/>
              <a:gd name="connsiteY6" fmla="*/ 142774 h 353539"/>
              <a:gd name="connsiteX7" fmla="*/ 0 w 3434240"/>
              <a:gd name="connsiteY7" fmla="*/ 131541 h 353539"/>
              <a:gd name="connsiteX0" fmla="*/ 3659712 w 3659712"/>
              <a:gd name="connsiteY0" fmla="*/ 270104 h 270104"/>
              <a:gd name="connsiteX1" fmla="*/ 268736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659712 w 3659712"/>
              <a:gd name="connsiteY0" fmla="*/ 270104 h 270104"/>
              <a:gd name="connsiteX1" fmla="*/ 282828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744264 w 3744264"/>
              <a:gd name="connsiteY0" fmla="*/ 186669 h 270024"/>
              <a:gd name="connsiteX1" fmla="*/ 2828284 w 3744264"/>
              <a:gd name="connsiteY1" fmla="*/ 168049 h 270024"/>
              <a:gd name="connsiteX2" fmla="*/ 2160852 w 3744264"/>
              <a:gd name="connsiteY2" fmla="*/ 1121 h 270024"/>
              <a:gd name="connsiteX3" fmla="*/ 1764612 w 3744264"/>
              <a:gd name="connsiteY3" fmla="*/ 252581 h 270024"/>
              <a:gd name="connsiteX4" fmla="*/ 1315032 w 3744264"/>
              <a:gd name="connsiteY4" fmla="*/ 23981 h 270024"/>
              <a:gd name="connsiteX5" fmla="*/ 979752 w 3744264"/>
              <a:gd name="connsiteY5" fmla="*/ 267821 h 270024"/>
              <a:gd name="connsiteX6" fmla="*/ 636535 w 3744264"/>
              <a:gd name="connsiteY6" fmla="*/ 142774 h 270024"/>
              <a:gd name="connsiteX7" fmla="*/ 0 w 3744264"/>
              <a:gd name="connsiteY7" fmla="*/ 131541 h 270024"/>
              <a:gd name="connsiteX0" fmla="*/ 3561068 w 3561068"/>
              <a:gd name="connsiteY0" fmla="*/ 288645 h 288645"/>
              <a:gd name="connsiteX1" fmla="*/ 2828284 w 3561068"/>
              <a:gd name="connsiteY1" fmla="*/ 168049 h 288645"/>
              <a:gd name="connsiteX2" fmla="*/ 2160852 w 3561068"/>
              <a:gd name="connsiteY2" fmla="*/ 1121 h 288645"/>
              <a:gd name="connsiteX3" fmla="*/ 1764612 w 3561068"/>
              <a:gd name="connsiteY3" fmla="*/ 252581 h 288645"/>
              <a:gd name="connsiteX4" fmla="*/ 1315032 w 3561068"/>
              <a:gd name="connsiteY4" fmla="*/ 23981 h 288645"/>
              <a:gd name="connsiteX5" fmla="*/ 979752 w 3561068"/>
              <a:gd name="connsiteY5" fmla="*/ 267821 h 288645"/>
              <a:gd name="connsiteX6" fmla="*/ 636535 w 3561068"/>
              <a:gd name="connsiteY6" fmla="*/ 142774 h 288645"/>
              <a:gd name="connsiteX7" fmla="*/ 0 w 3561068"/>
              <a:gd name="connsiteY7" fmla="*/ 131541 h 288645"/>
              <a:gd name="connsiteX0" fmla="*/ 3561068 w 3561068"/>
              <a:gd name="connsiteY0" fmla="*/ 287570 h 287570"/>
              <a:gd name="connsiteX1" fmla="*/ 2701456 w 3561068"/>
              <a:gd name="connsiteY1" fmla="*/ 231868 h 287570"/>
              <a:gd name="connsiteX2" fmla="*/ 2160852 w 3561068"/>
              <a:gd name="connsiteY2" fmla="*/ 46 h 287570"/>
              <a:gd name="connsiteX3" fmla="*/ 1764612 w 3561068"/>
              <a:gd name="connsiteY3" fmla="*/ 251506 h 287570"/>
              <a:gd name="connsiteX4" fmla="*/ 1315032 w 3561068"/>
              <a:gd name="connsiteY4" fmla="*/ 22906 h 287570"/>
              <a:gd name="connsiteX5" fmla="*/ 979752 w 3561068"/>
              <a:gd name="connsiteY5" fmla="*/ 266746 h 287570"/>
              <a:gd name="connsiteX6" fmla="*/ 636535 w 3561068"/>
              <a:gd name="connsiteY6" fmla="*/ 141699 h 287570"/>
              <a:gd name="connsiteX7" fmla="*/ 0 w 3561068"/>
              <a:gd name="connsiteY7" fmla="*/ 130466 h 287570"/>
              <a:gd name="connsiteX0" fmla="*/ 3349688 w 3349688"/>
              <a:gd name="connsiteY0" fmla="*/ 241216 h 268947"/>
              <a:gd name="connsiteX1" fmla="*/ 2701456 w 3349688"/>
              <a:gd name="connsiteY1" fmla="*/ 231867 h 268947"/>
              <a:gd name="connsiteX2" fmla="*/ 2160852 w 3349688"/>
              <a:gd name="connsiteY2" fmla="*/ 45 h 268947"/>
              <a:gd name="connsiteX3" fmla="*/ 1764612 w 3349688"/>
              <a:gd name="connsiteY3" fmla="*/ 251505 h 268947"/>
              <a:gd name="connsiteX4" fmla="*/ 1315032 w 3349688"/>
              <a:gd name="connsiteY4" fmla="*/ 22905 h 268947"/>
              <a:gd name="connsiteX5" fmla="*/ 979752 w 3349688"/>
              <a:gd name="connsiteY5" fmla="*/ 266745 h 268947"/>
              <a:gd name="connsiteX6" fmla="*/ 636535 w 3349688"/>
              <a:gd name="connsiteY6" fmla="*/ 141698 h 268947"/>
              <a:gd name="connsiteX7" fmla="*/ 0 w 3349688"/>
              <a:gd name="connsiteY7" fmla="*/ 130465 h 268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49688" h="268947">
                <a:moveTo>
                  <a:pt x="3349688" y="241216"/>
                </a:moveTo>
                <a:cubicBezTo>
                  <a:pt x="3253393" y="210301"/>
                  <a:pt x="2913687" y="290603"/>
                  <a:pt x="2701456" y="231867"/>
                </a:cubicBezTo>
                <a:cubicBezTo>
                  <a:pt x="2489225" y="173131"/>
                  <a:pt x="2316993" y="-3228"/>
                  <a:pt x="2160852" y="45"/>
                </a:cubicBezTo>
                <a:cubicBezTo>
                  <a:pt x="2004711" y="3318"/>
                  <a:pt x="1905582" y="247695"/>
                  <a:pt x="1764612" y="251505"/>
                </a:cubicBezTo>
                <a:cubicBezTo>
                  <a:pt x="1623642" y="255315"/>
                  <a:pt x="1445842" y="20365"/>
                  <a:pt x="1315032" y="22905"/>
                </a:cubicBezTo>
                <a:cubicBezTo>
                  <a:pt x="1184222" y="25445"/>
                  <a:pt x="1092835" y="246946"/>
                  <a:pt x="979752" y="266745"/>
                </a:cubicBezTo>
                <a:cubicBezTo>
                  <a:pt x="866669" y="286544"/>
                  <a:pt x="715275" y="167098"/>
                  <a:pt x="636535" y="141698"/>
                </a:cubicBezTo>
                <a:cubicBezTo>
                  <a:pt x="557795" y="116298"/>
                  <a:pt x="116840" y="136815"/>
                  <a:pt x="0" y="130465"/>
                </a:cubicBezTo>
              </a:path>
            </a:pathLst>
          </a:custGeom>
          <a:noFill/>
          <a:ln w="38100">
            <a:gradFill flip="none" rotWithShape="1">
              <a:gsLst>
                <a:gs pos="0">
                  <a:srgbClr val="FF0000"/>
                </a:gs>
                <a:gs pos="54000">
                  <a:schemeClr val="accent2">
                    <a:lumMod val="75000"/>
                  </a:schemeClr>
                </a:gs>
                <a:gs pos="83000">
                  <a:srgbClr val="CC99FF"/>
                </a:gs>
                <a:gs pos="100000">
                  <a:srgbClr val="0070C0"/>
                </a:gs>
              </a:gsLst>
              <a:lin ang="10800000" scaled="1"/>
              <a:tileRect/>
            </a:gradFill>
            <a:tailEnd type="stealth" w="lg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3D4BACF9-7E41-4278-8DD7-4455118BD5C4}"/>
              </a:ext>
            </a:extLst>
          </p:cNvPr>
          <p:cNvSpPr/>
          <p:nvPr/>
        </p:nvSpPr>
        <p:spPr>
          <a:xfrm>
            <a:off x="8401342" y="5082541"/>
            <a:ext cx="1066800" cy="205740"/>
          </a:xfrm>
          <a:custGeom>
            <a:avLst/>
            <a:gdLst>
              <a:gd name="connsiteX0" fmla="*/ 2095500 w 2095500"/>
              <a:gd name="connsiteY0" fmla="*/ 213622 h 269741"/>
              <a:gd name="connsiteX1" fmla="*/ 1653540 w 2095500"/>
              <a:gd name="connsiteY1" fmla="*/ 262 h 269741"/>
              <a:gd name="connsiteX2" fmla="*/ 1257300 w 2095500"/>
              <a:gd name="connsiteY2" fmla="*/ 251722 h 269741"/>
              <a:gd name="connsiteX3" fmla="*/ 807720 w 2095500"/>
              <a:gd name="connsiteY3" fmla="*/ 23122 h 269741"/>
              <a:gd name="connsiteX4" fmla="*/ 472440 w 2095500"/>
              <a:gd name="connsiteY4" fmla="*/ 266962 h 269741"/>
              <a:gd name="connsiteX5" fmla="*/ 312420 w 2095500"/>
              <a:gd name="connsiteY5" fmla="*/ 152662 h 269741"/>
              <a:gd name="connsiteX6" fmla="*/ 0 w 2095500"/>
              <a:gd name="connsiteY6" fmla="*/ 114562 h 269741"/>
              <a:gd name="connsiteX0" fmla="*/ 2518260 w 2518260"/>
              <a:gd name="connsiteY0" fmla="*/ 213622 h 269741"/>
              <a:gd name="connsiteX1" fmla="*/ 2076300 w 2518260"/>
              <a:gd name="connsiteY1" fmla="*/ 262 h 269741"/>
              <a:gd name="connsiteX2" fmla="*/ 1680060 w 2518260"/>
              <a:gd name="connsiteY2" fmla="*/ 251722 h 269741"/>
              <a:gd name="connsiteX3" fmla="*/ 1230480 w 2518260"/>
              <a:gd name="connsiteY3" fmla="*/ 23122 h 269741"/>
              <a:gd name="connsiteX4" fmla="*/ 895200 w 2518260"/>
              <a:gd name="connsiteY4" fmla="*/ 266962 h 269741"/>
              <a:gd name="connsiteX5" fmla="*/ 735180 w 2518260"/>
              <a:gd name="connsiteY5" fmla="*/ 152662 h 269741"/>
              <a:gd name="connsiteX6" fmla="*/ 0 w 2518260"/>
              <a:gd name="connsiteY6" fmla="*/ 162922 h 269741"/>
              <a:gd name="connsiteX0" fmla="*/ 2602812 w 2602812"/>
              <a:gd name="connsiteY0" fmla="*/ 213622 h 269741"/>
              <a:gd name="connsiteX1" fmla="*/ 2160852 w 2602812"/>
              <a:gd name="connsiteY1" fmla="*/ 262 h 269741"/>
              <a:gd name="connsiteX2" fmla="*/ 1764612 w 2602812"/>
              <a:gd name="connsiteY2" fmla="*/ 251722 h 269741"/>
              <a:gd name="connsiteX3" fmla="*/ 1315032 w 2602812"/>
              <a:gd name="connsiteY3" fmla="*/ 23122 h 269741"/>
              <a:gd name="connsiteX4" fmla="*/ 979752 w 2602812"/>
              <a:gd name="connsiteY4" fmla="*/ 266962 h 269741"/>
              <a:gd name="connsiteX5" fmla="*/ 819732 w 2602812"/>
              <a:gd name="connsiteY5" fmla="*/ 152662 h 269741"/>
              <a:gd name="connsiteX6" fmla="*/ 0 w 2602812"/>
              <a:gd name="connsiteY6" fmla="*/ 130682 h 269741"/>
              <a:gd name="connsiteX0" fmla="*/ 2602812 w 2602812"/>
              <a:gd name="connsiteY0" fmla="*/ 213622 h 268914"/>
              <a:gd name="connsiteX1" fmla="*/ 2160852 w 2602812"/>
              <a:gd name="connsiteY1" fmla="*/ 262 h 268914"/>
              <a:gd name="connsiteX2" fmla="*/ 1764612 w 2602812"/>
              <a:gd name="connsiteY2" fmla="*/ 251722 h 268914"/>
              <a:gd name="connsiteX3" fmla="*/ 1315032 w 2602812"/>
              <a:gd name="connsiteY3" fmla="*/ 23122 h 268914"/>
              <a:gd name="connsiteX4" fmla="*/ 979752 w 2602812"/>
              <a:gd name="connsiteY4" fmla="*/ 266962 h 268914"/>
              <a:gd name="connsiteX5" fmla="*/ 819731 w 2602812"/>
              <a:gd name="connsiteY5" fmla="*/ 136542 h 268914"/>
              <a:gd name="connsiteX6" fmla="*/ 0 w 2602812"/>
              <a:gd name="connsiteY6" fmla="*/ 130682 h 268914"/>
              <a:gd name="connsiteX0" fmla="*/ 2602812 w 2602812"/>
              <a:gd name="connsiteY0" fmla="*/ 213622 h 269165"/>
              <a:gd name="connsiteX1" fmla="*/ 2160852 w 2602812"/>
              <a:gd name="connsiteY1" fmla="*/ 262 h 269165"/>
              <a:gd name="connsiteX2" fmla="*/ 1764612 w 2602812"/>
              <a:gd name="connsiteY2" fmla="*/ 251722 h 269165"/>
              <a:gd name="connsiteX3" fmla="*/ 1315032 w 2602812"/>
              <a:gd name="connsiteY3" fmla="*/ 23122 h 269165"/>
              <a:gd name="connsiteX4" fmla="*/ 979752 w 2602812"/>
              <a:gd name="connsiteY4" fmla="*/ 266962 h 269165"/>
              <a:gd name="connsiteX5" fmla="*/ 636535 w 2602812"/>
              <a:gd name="connsiteY5" fmla="*/ 141915 h 269165"/>
              <a:gd name="connsiteX6" fmla="*/ 0 w 2602812"/>
              <a:gd name="connsiteY6" fmla="*/ 130682 h 269165"/>
              <a:gd name="connsiteX0" fmla="*/ 3434240 w 3434240"/>
              <a:gd name="connsiteY0" fmla="*/ 353187 h 353187"/>
              <a:gd name="connsiteX1" fmla="*/ 2160852 w 3434240"/>
              <a:gd name="connsiteY1" fmla="*/ 769 h 353187"/>
              <a:gd name="connsiteX2" fmla="*/ 1764612 w 3434240"/>
              <a:gd name="connsiteY2" fmla="*/ 252229 h 353187"/>
              <a:gd name="connsiteX3" fmla="*/ 1315032 w 3434240"/>
              <a:gd name="connsiteY3" fmla="*/ 23629 h 353187"/>
              <a:gd name="connsiteX4" fmla="*/ 979752 w 3434240"/>
              <a:gd name="connsiteY4" fmla="*/ 267469 h 353187"/>
              <a:gd name="connsiteX5" fmla="*/ 636535 w 3434240"/>
              <a:gd name="connsiteY5" fmla="*/ 142422 h 353187"/>
              <a:gd name="connsiteX6" fmla="*/ 0 w 3434240"/>
              <a:gd name="connsiteY6" fmla="*/ 131189 h 353187"/>
              <a:gd name="connsiteX0" fmla="*/ 3434240 w 3434240"/>
              <a:gd name="connsiteY0" fmla="*/ 352738 h 352738"/>
              <a:gd name="connsiteX1" fmla="*/ 2729640 w 3434240"/>
              <a:gd name="connsiteY1" fmla="*/ 315576 h 352738"/>
              <a:gd name="connsiteX2" fmla="*/ 2160852 w 3434240"/>
              <a:gd name="connsiteY2" fmla="*/ 320 h 352738"/>
              <a:gd name="connsiteX3" fmla="*/ 1764612 w 3434240"/>
              <a:gd name="connsiteY3" fmla="*/ 251780 h 352738"/>
              <a:gd name="connsiteX4" fmla="*/ 1315032 w 3434240"/>
              <a:gd name="connsiteY4" fmla="*/ 23180 h 352738"/>
              <a:gd name="connsiteX5" fmla="*/ 979752 w 3434240"/>
              <a:gd name="connsiteY5" fmla="*/ 267020 h 352738"/>
              <a:gd name="connsiteX6" fmla="*/ 636535 w 3434240"/>
              <a:gd name="connsiteY6" fmla="*/ 141973 h 352738"/>
              <a:gd name="connsiteX7" fmla="*/ 0 w 3434240"/>
              <a:gd name="connsiteY7" fmla="*/ 130740 h 352738"/>
              <a:gd name="connsiteX0" fmla="*/ 3434240 w 3434240"/>
              <a:gd name="connsiteY0" fmla="*/ 353539 h 353539"/>
              <a:gd name="connsiteX1" fmla="*/ 2687364 w 3434240"/>
              <a:gd name="connsiteY1" fmla="*/ 168049 h 353539"/>
              <a:gd name="connsiteX2" fmla="*/ 2160852 w 3434240"/>
              <a:gd name="connsiteY2" fmla="*/ 1121 h 353539"/>
              <a:gd name="connsiteX3" fmla="*/ 1764612 w 3434240"/>
              <a:gd name="connsiteY3" fmla="*/ 252581 h 353539"/>
              <a:gd name="connsiteX4" fmla="*/ 1315032 w 3434240"/>
              <a:gd name="connsiteY4" fmla="*/ 23981 h 353539"/>
              <a:gd name="connsiteX5" fmla="*/ 979752 w 3434240"/>
              <a:gd name="connsiteY5" fmla="*/ 267821 h 353539"/>
              <a:gd name="connsiteX6" fmla="*/ 636535 w 3434240"/>
              <a:gd name="connsiteY6" fmla="*/ 142774 h 353539"/>
              <a:gd name="connsiteX7" fmla="*/ 0 w 3434240"/>
              <a:gd name="connsiteY7" fmla="*/ 131541 h 353539"/>
              <a:gd name="connsiteX0" fmla="*/ 3659712 w 3659712"/>
              <a:gd name="connsiteY0" fmla="*/ 270104 h 270104"/>
              <a:gd name="connsiteX1" fmla="*/ 268736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659712 w 3659712"/>
              <a:gd name="connsiteY0" fmla="*/ 270104 h 270104"/>
              <a:gd name="connsiteX1" fmla="*/ 282828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744264 w 3744264"/>
              <a:gd name="connsiteY0" fmla="*/ 186669 h 270024"/>
              <a:gd name="connsiteX1" fmla="*/ 2828284 w 3744264"/>
              <a:gd name="connsiteY1" fmla="*/ 168049 h 270024"/>
              <a:gd name="connsiteX2" fmla="*/ 2160852 w 3744264"/>
              <a:gd name="connsiteY2" fmla="*/ 1121 h 270024"/>
              <a:gd name="connsiteX3" fmla="*/ 1764612 w 3744264"/>
              <a:gd name="connsiteY3" fmla="*/ 252581 h 270024"/>
              <a:gd name="connsiteX4" fmla="*/ 1315032 w 3744264"/>
              <a:gd name="connsiteY4" fmla="*/ 23981 h 270024"/>
              <a:gd name="connsiteX5" fmla="*/ 979752 w 3744264"/>
              <a:gd name="connsiteY5" fmla="*/ 267821 h 270024"/>
              <a:gd name="connsiteX6" fmla="*/ 636535 w 3744264"/>
              <a:gd name="connsiteY6" fmla="*/ 142774 h 270024"/>
              <a:gd name="connsiteX7" fmla="*/ 0 w 3744264"/>
              <a:gd name="connsiteY7" fmla="*/ 131541 h 270024"/>
              <a:gd name="connsiteX0" fmla="*/ 3561068 w 3561068"/>
              <a:gd name="connsiteY0" fmla="*/ 288645 h 288645"/>
              <a:gd name="connsiteX1" fmla="*/ 2828284 w 3561068"/>
              <a:gd name="connsiteY1" fmla="*/ 168049 h 288645"/>
              <a:gd name="connsiteX2" fmla="*/ 2160852 w 3561068"/>
              <a:gd name="connsiteY2" fmla="*/ 1121 h 288645"/>
              <a:gd name="connsiteX3" fmla="*/ 1764612 w 3561068"/>
              <a:gd name="connsiteY3" fmla="*/ 252581 h 288645"/>
              <a:gd name="connsiteX4" fmla="*/ 1315032 w 3561068"/>
              <a:gd name="connsiteY4" fmla="*/ 23981 h 288645"/>
              <a:gd name="connsiteX5" fmla="*/ 979752 w 3561068"/>
              <a:gd name="connsiteY5" fmla="*/ 267821 h 288645"/>
              <a:gd name="connsiteX6" fmla="*/ 636535 w 3561068"/>
              <a:gd name="connsiteY6" fmla="*/ 142774 h 288645"/>
              <a:gd name="connsiteX7" fmla="*/ 0 w 3561068"/>
              <a:gd name="connsiteY7" fmla="*/ 131541 h 288645"/>
              <a:gd name="connsiteX0" fmla="*/ 3561068 w 3561068"/>
              <a:gd name="connsiteY0" fmla="*/ 287570 h 287570"/>
              <a:gd name="connsiteX1" fmla="*/ 2701456 w 3561068"/>
              <a:gd name="connsiteY1" fmla="*/ 231868 h 287570"/>
              <a:gd name="connsiteX2" fmla="*/ 2160852 w 3561068"/>
              <a:gd name="connsiteY2" fmla="*/ 46 h 287570"/>
              <a:gd name="connsiteX3" fmla="*/ 1764612 w 3561068"/>
              <a:gd name="connsiteY3" fmla="*/ 251506 h 287570"/>
              <a:gd name="connsiteX4" fmla="*/ 1315032 w 3561068"/>
              <a:gd name="connsiteY4" fmla="*/ 22906 h 287570"/>
              <a:gd name="connsiteX5" fmla="*/ 979752 w 3561068"/>
              <a:gd name="connsiteY5" fmla="*/ 266746 h 287570"/>
              <a:gd name="connsiteX6" fmla="*/ 636535 w 3561068"/>
              <a:gd name="connsiteY6" fmla="*/ 141699 h 287570"/>
              <a:gd name="connsiteX7" fmla="*/ 0 w 3561068"/>
              <a:gd name="connsiteY7" fmla="*/ 130466 h 287570"/>
              <a:gd name="connsiteX0" fmla="*/ 3349688 w 3349688"/>
              <a:gd name="connsiteY0" fmla="*/ 241216 h 268947"/>
              <a:gd name="connsiteX1" fmla="*/ 2701456 w 3349688"/>
              <a:gd name="connsiteY1" fmla="*/ 231867 h 268947"/>
              <a:gd name="connsiteX2" fmla="*/ 2160852 w 3349688"/>
              <a:gd name="connsiteY2" fmla="*/ 45 h 268947"/>
              <a:gd name="connsiteX3" fmla="*/ 1764612 w 3349688"/>
              <a:gd name="connsiteY3" fmla="*/ 251505 h 268947"/>
              <a:gd name="connsiteX4" fmla="*/ 1315032 w 3349688"/>
              <a:gd name="connsiteY4" fmla="*/ 22905 h 268947"/>
              <a:gd name="connsiteX5" fmla="*/ 979752 w 3349688"/>
              <a:gd name="connsiteY5" fmla="*/ 266745 h 268947"/>
              <a:gd name="connsiteX6" fmla="*/ 636535 w 3349688"/>
              <a:gd name="connsiteY6" fmla="*/ 141698 h 268947"/>
              <a:gd name="connsiteX7" fmla="*/ 0 w 3349688"/>
              <a:gd name="connsiteY7" fmla="*/ 130465 h 268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49688" h="268947">
                <a:moveTo>
                  <a:pt x="3349688" y="241216"/>
                </a:moveTo>
                <a:cubicBezTo>
                  <a:pt x="3253393" y="210301"/>
                  <a:pt x="2913687" y="290603"/>
                  <a:pt x="2701456" y="231867"/>
                </a:cubicBezTo>
                <a:cubicBezTo>
                  <a:pt x="2489225" y="173131"/>
                  <a:pt x="2316993" y="-3228"/>
                  <a:pt x="2160852" y="45"/>
                </a:cubicBezTo>
                <a:cubicBezTo>
                  <a:pt x="2004711" y="3318"/>
                  <a:pt x="1905582" y="247695"/>
                  <a:pt x="1764612" y="251505"/>
                </a:cubicBezTo>
                <a:cubicBezTo>
                  <a:pt x="1623642" y="255315"/>
                  <a:pt x="1445842" y="20365"/>
                  <a:pt x="1315032" y="22905"/>
                </a:cubicBezTo>
                <a:cubicBezTo>
                  <a:pt x="1184222" y="25445"/>
                  <a:pt x="1092835" y="246946"/>
                  <a:pt x="979752" y="266745"/>
                </a:cubicBezTo>
                <a:cubicBezTo>
                  <a:pt x="866669" y="286544"/>
                  <a:pt x="715275" y="167098"/>
                  <a:pt x="636535" y="141698"/>
                </a:cubicBezTo>
                <a:cubicBezTo>
                  <a:pt x="557795" y="116298"/>
                  <a:pt x="116840" y="136815"/>
                  <a:pt x="0" y="130465"/>
                </a:cubicBezTo>
              </a:path>
            </a:pathLst>
          </a:custGeom>
          <a:noFill/>
          <a:ln w="38100">
            <a:gradFill flip="none" rotWithShape="1">
              <a:gsLst>
                <a:gs pos="0">
                  <a:srgbClr val="FF0000"/>
                </a:gs>
                <a:gs pos="54000">
                  <a:schemeClr val="accent2">
                    <a:lumMod val="75000"/>
                  </a:schemeClr>
                </a:gs>
                <a:gs pos="83000">
                  <a:srgbClr val="CC99FF"/>
                </a:gs>
                <a:gs pos="100000">
                  <a:srgbClr val="0070C0"/>
                </a:gs>
              </a:gsLst>
              <a:lin ang="10800000" scaled="1"/>
              <a:tileRect/>
            </a:gradFill>
            <a:tailEnd type="stealth" w="lg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852AF436-3163-4838-81A4-001B7BF53393}"/>
              </a:ext>
            </a:extLst>
          </p:cNvPr>
          <p:cNvSpPr/>
          <p:nvPr/>
        </p:nvSpPr>
        <p:spPr>
          <a:xfrm>
            <a:off x="8401342" y="5234941"/>
            <a:ext cx="1066800" cy="205740"/>
          </a:xfrm>
          <a:custGeom>
            <a:avLst/>
            <a:gdLst>
              <a:gd name="connsiteX0" fmla="*/ 2095500 w 2095500"/>
              <a:gd name="connsiteY0" fmla="*/ 213622 h 269741"/>
              <a:gd name="connsiteX1" fmla="*/ 1653540 w 2095500"/>
              <a:gd name="connsiteY1" fmla="*/ 262 h 269741"/>
              <a:gd name="connsiteX2" fmla="*/ 1257300 w 2095500"/>
              <a:gd name="connsiteY2" fmla="*/ 251722 h 269741"/>
              <a:gd name="connsiteX3" fmla="*/ 807720 w 2095500"/>
              <a:gd name="connsiteY3" fmla="*/ 23122 h 269741"/>
              <a:gd name="connsiteX4" fmla="*/ 472440 w 2095500"/>
              <a:gd name="connsiteY4" fmla="*/ 266962 h 269741"/>
              <a:gd name="connsiteX5" fmla="*/ 312420 w 2095500"/>
              <a:gd name="connsiteY5" fmla="*/ 152662 h 269741"/>
              <a:gd name="connsiteX6" fmla="*/ 0 w 2095500"/>
              <a:gd name="connsiteY6" fmla="*/ 114562 h 269741"/>
              <a:gd name="connsiteX0" fmla="*/ 2518260 w 2518260"/>
              <a:gd name="connsiteY0" fmla="*/ 213622 h 269741"/>
              <a:gd name="connsiteX1" fmla="*/ 2076300 w 2518260"/>
              <a:gd name="connsiteY1" fmla="*/ 262 h 269741"/>
              <a:gd name="connsiteX2" fmla="*/ 1680060 w 2518260"/>
              <a:gd name="connsiteY2" fmla="*/ 251722 h 269741"/>
              <a:gd name="connsiteX3" fmla="*/ 1230480 w 2518260"/>
              <a:gd name="connsiteY3" fmla="*/ 23122 h 269741"/>
              <a:gd name="connsiteX4" fmla="*/ 895200 w 2518260"/>
              <a:gd name="connsiteY4" fmla="*/ 266962 h 269741"/>
              <a:gd name="connsiteX5" fmla="*/ 735180 w 2518260"/>
              <a:gd name="connsiteY5" fmla="*/ 152662 h 269741"/>
              <a:gd name="connsiteX6" fmla="*/ 0 w 2518260"/>
              <a:gd name="connsiteY6" fmla="*/ 162922 h 269741"/>
              <a:gd name="connsiteX0" fmla="*/ 2602812 w 2602812"/>
              <a:gd name="connsiteY0" fmla="*/ 213622 h 269741"/>
              <a:gd name="connsiteX1" fmla="*/ 2160852 w 2602812"/>
              <a:gd name="connsiteY1" fmla="*/ 262 h 269741"/>
              <a:gd name="connsiteX2" fmla="*/ 1764612 w 2602812"/>
              <a:gd name="connsiteY2" fmla="*/ 251722 h 269741"/>
              <a:gd name="connsiteX3" fmla="*/ 1315032 w 2602812"/>
              <a:gd name="connsiteY3" fmla="*/ 23122 h 269741"/>
              <a:gd name="connsiteX4" fmla="*/ 979752 w 2602812"/>
              <a:gd name="connsiteY4" fmla="*/ 266962 h 269741"/>
              <a:gd name="connsiteX5" fmla="*/ 819732 w 2602812"/>
              <a:gd name="connsiteY5" fmla="*/ 152662 h 269741"/>
              <a:gd name="connsiteX6" fmla="*/ 0 w 2602812"/>
              <a:gd name="connsiteY6" fmla="*/ 130682 h 269741"/>
              <a:gd name="connsiteX0" fmla="*/ 2602812 w 2602812"/>
              <a:gd name="connsiteY0" fmla="*/ 213622 h 268914"/>
              <a:gd name="connsiteX1" fmla="*/ 2160852 w 2602812"/>
              <a:gd name="connsiteY1" fmla="*/ 262 h 268914"/>
              <a:gd name="connsiteX2" fmla="*/ 1764612 w 2602812"/>
              <a:gd name="connsiteY2" fmla="*/ 251722 h 268914"/>
              <a:gd name="connsiteX3" fmla="*/ 1315032 w 2602812"/>
              <a:gd name="connsiteY3" fmla="*/ 23122 h 268914"/>
              <a:gd name="connsiteX4" fmla="*/ 979752 w 2602812"/>
              <a:gd name="connsiteY4" fmla="*/ 266962 h 268914"/>
              <a:gd name="connsiteX5" fmla="*/ 819731 w 2602812"/>
              <a:gd name="connsiteY5" fmla="*/ 136542 h 268914"/>
              <a:gd name="connsiteX6" fmla="*/ 0 w 2602812"/>
              <a:gd name="connsiteY6" fmla="*/ 130682 h 268914"/>
              <a:gd name="connsiteX0" fmla="*/ 2602812 w 2602812"/>
              <a:gd name="connsiteY0" fmla="*/ 213622 h 269165"/>
              <a:gd name="connsiteX1" fmla="*/ 2160852 w 2602812"/>
              <a:gd name="connsiteY1" fmla="*/ 262 h 269165"/>
              <a:gd name="connsiteX2" fmla="*/ 1764612 w 2602812"/>
              <a:gd name="connsiteY2" fmla="*/ 251722 h 269165"/>
              <a:gd name="connsiteX3" fmla="*/ 1315032 w 2602812"/>
              <a:gd name="connsiteY3" fmla="*/ 23122 h 269165"/>
              <a:gd name="connsiteX4" fmla="*/ 979752 w 2602812"/>
              <a:gd name="connsiteY4" fmla="*/ 266962 h 269165"/>
              <a:gd name="connsiteX5" fmla="*/ 636535 w 2602812"/>
              <a:gd name="connsiteY5" fmla="*/ 141915 h 269165"/>
              <a:gd name="connsiteX6" fmla="*/ 0 w 2602812"/>
              <a:gd name="connsiteY6" fmla="*/ 130682 h 269165"/>
              <a:gd name="connsiteX0" fmla="*/ 3434240 w 3434240"/>
              <a:gd name="connsiteY0" fmla="*/ 353187 h 353187"/>
              <a:gd name="connsiteX1" fmla="*/ 2160852 w 3434240"/>
              <a:gd name="connsiteY1" fmla="*/ 769 h 353187"/>
              <a:gd name="connsiteX2" fmla="*/ 1764612 w 3434240"/>
              <a:gd name="connsiteY2" fmla="*/ 252229 h 353187"/>
              <a:gd name="connsiteX3" fmla="*/ 1315032 w 3434240"/>
              <a:gd name="connsiteY3" fmla="*/ 23629 h 353187"/>
              <a:gd name="connsiteX4" fmla="*/ 979752 w 3434240"/>
              <a:gd name="connsiteY4" fmla="*/ 267469 h 353187"/>
              <a:gd name="connsiteX5" fmla="*/ 636535 w 3434240"/>
              <a:gd name="connsiteY5" fmla="*/ 142422 h 353187"/>
              <a:gd name="connsiteX6" fmla="*/ 0 w 3434240"/>
              <a:gd name="connsiteY6" fmla="*/ 131189 h 353187"/>
              <a:gd name="connsiteX0" fmla="*/ 3434240 w 3434240"/>
              <a:gd name="connsiteY0" fmla="*/ 352738 h 352738"/>
              <a:gd name="connsiteX1" fmla="*/ 2729640 w 3434240"/>
              <a:gd name="connsiteY1" fmla="*/ 315576 h 352738"/>
              <a:gd name="connsiteX2" fmla="*/ 2160852 w 3434240"/>
              <a:gd name="connsiteY2" fmla="*/ 320 h 352738"/>
              <a:gd name="connsiteX3" fmla="*/ 1764612 w 3434240"/>
              <a:gd name="connsiteY3" fmla="*/ 251780 h 352738"/>
              <a:gd name="connsiteX4" fmla="*/ 1315032 w 3434240"/>
              <a:gd name="connsiteY4" fmla="*/ 23180 h 352738"/>
              <a:gd name="connsiteX5" fmla="*/ 979752 w 3434240"/>
              <a:gd name="connsiteY5" fmla="*/ 267020 h 352738"/>
              <a:gd name="connsiteX6" fmla="*/ 636535 w 3434240"/>
              <a:gd name="connsiteY6" fmla="*/ 141973 h 352738"/>
              <a:gd name="connsiteX7" fmla="*/ 0 w 3434240"/>
              <a:gd name="connsiteY7" fmla="*/ 130740 h 352738"/>
              <a:gd name="connsiteX0" fmla="*/ 3434240 w 3434240"/>
              <a:gd name="connsiteY0" fmla="*/ 353539 h 353539"/>
              <a:gd name="connsiteX1" fmla="*/ 2687364 w 3434240"/>
              <a:gd name="connsiteY1" fmla="*/ 168049 h 353539"/>
              <a:gd name="connsiteX2" fmla="*/ 2160852 w 3434240"/>
              <a:gd name="connsiteY2" fmla="*/ 1121 h 353539"/>
              <a:gd name="connsiteX3" fmla="*/ 1764612 w 3434240"/>
              <a:gd name="connsiteY3" fmla="*/ 252581 h 353539"/>
              <a:gd name="connsiteX4" fmla="*/ 1315032 w 3434240"/>
              <a:gd name="connsiteY4" fmla="*/ 23981 h 353539"/>
              <a:gd name="connsiteX5" fmla="*/ 979752 w 3434240"/>
              <a:gd name="connsiteY5" fmla="*/ 267821 h 353539"/>
              <a:gd name="connsiteX6" fmla="*/ 636535 w 3434240"/>
              <a:gd name="connsiteY6" fmla="*/ 142774 h 353539"/>
              <a:gd name="connsiteX7" fmla="*/ 0 w 3434240"/>
              <a:gd name="connsiteY7" fmla="*/ 131541 h 353539"/>
              <a:gd name="connsiteX0" fmla="*/ 3659712 w 3659712"/>
              <a:gd name="connsiteY0" fmla="*/ 270104 h 270104"/>
              <a:gd name="connsiteX1" fmla="*/ 268736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659712 w 3659712"/>
              <a:gd name="connsiteY0" fmla="*/ 270104 h 270104"/>
              <a:gd name="connsiteX1" fmla="*/ 282828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744264 w 3744264"/>
              <a:gd name="connsiteY0" fmla="*/ 186669 h 270024"/>
              <a:gd name="connsiteX1" fmla="*/ 2828284 w 3744264"/>
              <a:gd name="connsiteY1" fmla="*/ 168049 h 270024"/>
              <a:gd name="connsiteX2" fmla="*/ 2160852 w 3744264"/>
              <a:gd name="connsiteY2" fmla="*/ 1121 h 270024"/>
              <a:gd name="connsiteX3" fmla="*/ 1764612 w 3744264"/>
              <a:gd name="connsiteY3" fmla="*/ 252581 h 270024"/>
              <a:gd name="connsiteX4" fmla="*/ 1315032 w 3744264"/>
              <a:gd name="connsiteY4" fmla="*/ 23981 h 270024"/>
              <a:gd name="connsiteX5" fmla="*/ 979752 w 3744264"/>
              <a:gd name="connsiteY5" fmla="*/ 267821 h 270024"/>
              <a:gd name="connsiteX6" fmla="*/ 636535 w 3744264"/>
              <a:gd name="connsiteY6" fmla="*/ 142774 h 270024"/>
              <a:gd name="connsiteX7" fmla="*/ 0 w 3744264"/>
              <a:gd name="connsiteY7" fmla="*/ 131541 h 270024"/>
              <a:gd name="connsiteX0" fmla="*/ 3561068 w 3561068"/>
              <a:gd name="connsiteY0" fmla="*/ 288645 h 288645"/>
              <a:gd name="connsiteX1" fmla="*/ 2828284 w 3561068"/>
              <a:gd name="connsiteY1" fmla="*/ 168049 h 288645"/>
              <a:gd name="connsiteX2" fmla="*/ 2160852 w 3561068"/>
              <a:gd name="connsiteY2" fmla="*/ 1121 h 288645"/>
              <a:gd name="connsiteX3" fmla="*/ 1764612 w 3561068"/>
              <a:gd name="connsiteY3" fmla="*/ 252581 h 288645"/>
              <a:gd name="connsiteX4" fmla="*/ 1315032 w 3561068"/>
              <a:gd name="connsiteY4" fmla="*/ 23981 h 288645"/>
              <a:gd name="connsiteX5" fmla="*/ 979752 w 3561068"/>
              <a:gd name="connsiteY5" fmla="*/ 267821 h 288645"/>
              <a:gd name="connsiteX6" fmla="*/ 636535 w 3561068"/>
              <a:gd name="connsiteY6" fmla="*/ 142774 h 288645"/>
              <a:gd name="connsiteX7" fmla="*/ 0 w 3561068"/>
              <a:gd name="connsiteY7" fmla="*/ 131541 h 288645"/>
              <a:gd name="connsiteX0" fmla="*/ 3561068 w 3561068"/>
              <a:gd name="connsiteY0" fmla="*/ 287570 h 287570"/>
              <a:gd name="connsiteX1" fmla="*/ 2701456 w 3561068"/>
              <a:gd name="connsiteY1" fmla="*/ 231868 h 287570"/>
              <a:gd name="connsiteX2" fmla="*/ 2160852 w 3561068"/>
              <a:gd name="connsiteY2" fmla="*/ 46 h 287570"/>
              <a:gd name="connsiteX3" fmla="*/ 1764612 w 3561068"/>
              <a:gd name="connsiteY3" fmla="*/ 251506 h 287570"/>
              <a:gd name="connsiteX4" fmla="*/ 1315032 w 3561068"/>
              <a:gd name="connsiteY4" fmla="*/ 22906 h 287570"/>
              <a:gd name="connsiteX5" fmla="*/ 979752 w 3561068"/>
              <a:gd name="connsiteY5" fmla="*/ 266746 h 287570"/>
              <a:gd name="connsiteX6" fmla="*/ 636535 w 3561068"/>
              <a:gd name="connsiteY6" fmla="*/ 141699 h 287570"/>
              <a:gd name="connsiteX7" fmla="*/ 0 w 3561068"/>
              <a:gd name="connsiteY7" fmla="*/ 130466 h 287570"/>
              <a:gd name="connsiteX0" fmla="*/ 3349688 w 3349688"/>
              <a:gd name="connsiteY0" fmla="*/ 241216 h 268947"/>
              <a:gd name="connsiteX1" fmla="*/ 2701456 w 3349688"/>
              <a:gd name="connsiteY1" fmla="*/ 231867 h 268947"/>
              <a:gd name="connsiteX2" fmla="*/ 2160852 w 3349688"/>
              <a:gd name="connsiteY2" fmla="*/ 45 h 268947"/>
              <a:gd name="connsiteX3" fmla="*/ 1764612 w 3349688"/>
              <a:gd name="connsiteY3" fmla="*/ 251505 h 268947"/>
              <a:gd name="connsiteX4" fmla="*/ 1315032 w 3349688"/>
              <a:gd name="connsiteY4" fmla="*/ 22905 h 268947"/>
              <a:gd name="connsiteX5" fmla="*/ 979752 w 3349688"/>
              <a:gd name="connsiteY5" fmla="*/ 266745 h 268947"/>
              <a:gd name="connsiteX6" fmla="*/ 636535 w 3349688"/>
              <a:gd name="connsiteY6" fmla="*/ 141698 h 268947"/>
              <a:gd name="connsiteX7" fmla="*/ 0 w 3349688"/>
              <a:gd name="connsiteY7" fmla="*/ 130465 h 268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49688" h="268947">
                <a:moveTo>
                  <a:pt x="3349688" y="241216"/>
                </a:moveTo>
                <a:cubicBezTo>
                  <a:pt x="3253393" y="210301"/>
                  <a:pt x="2913687" y="290603"/>
                  <a:pt x="2701456" y="231867"/>
                </a:cubicBezTo>
                <a:cubicBezTo>
                  <a:pt x="2489225" y="173131"/>
                  <a:pt x="2316993" y="-3228"/>
                  <a:pt x="2160852" y="45"/>
                </a:cubicBezTo>
                <a:cubicBezTo>
                  <a:pt x="2004711" y="3318"/>
                  <a:pt x="1905582" y="247695"/>
                  <a:pt x="1764612" y="251505"/>
                </a:cubicBezTo>
                <a:cubicBezTo>
                  <a:pt x="1623642" y="255315"/>
                  <a:pt x="1445842" y="20365"/>
                  <a:pt x="1315032" y="22905"/>
                </a:cubicBezTo>
                <a:cubicBezTo>
                  <a:pt x="1184222" y="25445"/>
                  <a:pt x="1092835" y="246946"/>
                  <a:pt x="979752" y="266745"/>
                </a:cubicBezTo>
                <a:cubicBezTo>
                  <a:pt x="866669" y="286544"/>
                  <a:pt x="715275" y="167098"/>
                  <a:pt x="636535" y="141698"/>
                </a:cubicBezTo>
                <a:cubicBezTo>
                  <a:pt x="557795" y="116298"/>
                  <a:pt x="116840" y="136815"/>
                  <a:pt x="0" y="130465"/>
                </a:cubicBezTo>
              </a:path>
            </a:pathLst>
          </a:custGeom>
          <a:noFill/>
          <a:ln w="38100">
            <a:gradFill flip="none" rotWithShape="1">
              <a:gsLst>
                <a:gs pos="0">
                  <a:srgbClr val="FF0000"/>
                </a:gs>
                <a:gs pos="54000">
                  <a:schemeClr val="accent2">
                    <a:lumMod val="75000"/>
                  </a:schemeClr>
                </a:gs>
                <a:gs pos="83000">
                  <a:srgbClr val="CC99FF"/>
                </a:gs>
                <a:gs pos="100000">
                  <a:srgbClr val="0070C0"/>
                </a:gs>
              </a:gsLst>
              <a:lin ang="10800000" scaled="1"/>
              <a:tileRect/>
            </a:gradFill>
            <a:tailEnd type="stealth" w="lg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row: Curved Left 28">
            <a:extLst>
              <a:ext uri="{FF2B5EF4-FFF2-40B4-BE49-F238E27FC236}">
                <a16:creationId xmlns:a16="http://schemas.microsoft.com/office/drawing/2014/main" id="{8DEB1A5E-5D2E-471C-AFFE-A21375D6A609}"/>
              </a:ext>
            </a:extLst>
          </p:cNvPr>
          <p:cNvSpPr/>
          <p:nvPr/>
        </p:nvSpPr>
        <p:spPr>
          <a:xfrm rot="5400000">
            <a:off x="8502965" y="4722222"/>
            <a:ext cx="300439" cy="2438400"/>
          </a:xfrm>
          <a:prstGeom prst="curvedLeftArrow">
            <a:avLst>
              <a:gd name="adj1" fmla="val 25000"/>
              <a:gd name="adj2" fmla="val 143757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Arrow: Curved Left 29">
            <a:extLst>
              <a:ext uri="{FF2B5EF4-FFF2-40B4-BE49-F238E27FC236}">
                <a16:creationId xmlns:a16="http://schemas.microsoft.com/office/drawing/2014/main" id="{934D4DAC-DB63-406F-8545-CB47CA94FC95}"/>
              </a:ext>
            </a:extLst>
          </p:cNvPr>
          <p:cNvSpPr/>
          <p:nvPr/>
        </p:nvSpPr>
        <p:spPr>
          <a:xfrm rot="5400000">
            <a:off x="8644789" y="5160497"/>
            <a:ext cx="164403" cy="1482303"/>
          </a:xfrm>
          <a:prstGeom prst="curvedLeftArrow">
            <a:avLst>
              <a:gd name="adj1" fmla="val 25000"/>
              <a:gd name="adj2" fmla="val 143757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Arrow: Curved Left 30">
            <a:extLst>
              <a:ext uri="{FF2B5EF4-FFF2-40B4-BE49-F238E27FC236}">
                <a16:creationId xmlns:a16="http://schemas.microsoft.com/office/drawing/2014/main" id="{F18FB59E-FE02-440C-9308-68902C581BCE}"/>
              </a:ext>
            </a:extLst>
          </p:cNvPr>
          <p:cNvSpPr/>
          <p:nvPr/>
        </p:nvSpPr>
        <p:spPr>
          <a:xfrm rot="5400000" flipH="1" flipV="1">
            <a:off x="8558198" y="3511756"/>
            <a:ext cx="300439" cy="2438400"/>
          </a:xfrm>
          <a:prstGeom prst="curvedLeftArrow">
            <a:avLst>
              <a:gd name="adj1" fmla="val 25000"/>
              <a:gd name="adj2" fmla="val 143757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Arrow: Curved Left 31">
            <a:extLst>
              <a:ext uri="{FF2B5EF4-FFF2-40B4-BE49-F238E27FC236}">
                <a16:creationId xmlns:a16="http://schemas.microsoft.com/office/drawing/2014/main" id="{ED52E9FB-E70D-4BCF-A990-8424D9BD6C10}"/>
              </a:ext>
            </a:extLst>
          </p:cNvPr>
          <p:cNvSpPr/>
          <p:nvPr/>
        </p:nvSpPr>
        <p:spPr>
          <a:xfrm rot="5225498" flipH="1" flipV="1">
            <a:off x="8473552" y="4072298"/>
            <a:ext cx="164403" cy="1482303"/>
          </a:xfrm>
          <a:prstGeom prst="curvedLeftArrow">
            <a:avLst>
              <a:gd name="adj1" fmla="val 25000"/>
              <a:gd name="adj2" fmla="val 143757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Cube 19">
            <a:extLst>
              <a:ext uri="{FF2B5EF4-FFF2-40B4-BE49-F238E27FC236}">
                <a16:creationId xmlns:a16="http://schemas.microsoft.com/office/drawing/2014/main" id="{0D87B294-0B77-4DBF-8D6D-B0AC05FFC16D}"/>
              </a:ext>
            </a:extLst>
          </p:cNvPr>
          <p:cNvSpPr/>
          <p:nvPr/>
        </p:nvSpPr>
        <p:spPr>
          <a:xfrm>
            <a:off x="9331747" y="4598180"/>
            <a:ext cx="1211580" cy="1143000"/>
          </a:xfrm>
          <a:prstGeom prst="cube">
            <a:avLst/>
          </a:prstGeom>
          <a:gradFill flip="none" rotWithShape="1">
            <a:gsLst>
              <a:gs pos="0">
                <a:srgbClr val="FF0000"/>
              </a:gs>
              <a:gs pos="87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B943BB8-1E44-4956-9CCB-42CE76D9F485}"/>
              </a:ext>
            </a:extLst>
          </p:cNvPr>
          <p:cNvSpPr/>
          <p:nvPr/>
        </p:nvSpPr>
        <p:spPr>
          <a:xfrm>
            <a:off x="6721770" y="4147615"/>
            <a:ext cx="5116635" cy="2091788"/>
          </a:xfrm>
          <a:custGeom>
            <a:avLst/>
            <a:gdLst>
              <a:gd name="connsiteX0" fmla="*/ 72752 w 4881225"/>
              <a:gd name="connsiteY0" fmla="*/ 160 h 2027416"/>
              <a:gd name="connsiteX1" fmla="*/ 1551032 w 4881225"/>
              <a:gd name="connsiteY1" fmla="*/ 297340 h 2027416"/>
              <a:gd name="connsiteX2" fmla="*/ 4157072 w 4881225"/>
              <a:gd name="connsiteY2" fmla="*/ 236380 h 2027416"/>
              <a:gd name="connsiteX3" fmla="*/ 4880972 w 4881225"/>
              <a:gd name="connsiteY3" fmla="*/ 99220 h 2027416"/>
              <a:gd name="connsiteX4" fmla="*/ 4233272 w 4881225"/>
              <a:gd name="connsiteY4" fmla="*/ 967900 h 2027416"/>
              <a:gd name="connsiteX5" fmla="*/ 3722732 w 4881225"/>
              <a:gd name="connsiteY5" fmla="*/ 1547020 h 2027416"/>
              <a:gd name="connsiteX6" fmla="*/ 3715112 w 4881225"/>
              <a:gd name="connsiteY6" fmla="*/ 1661320 h 2027416"/>
              <a:gd name="connsiteX7" fmla="*/ 3235052 w 4881225"/>
              <a:gd name="connsiteY7" fmla="*/ 1950880 h 2027416"/>
              <a:gd name="connsiteX8" fmla="*/ 1992992 w 4881225"/>
              <a:gd name="connsiteY8" fmla="*/ 2027080 h 2027416"/>
              <a:gd name="connsiteX9" fmla="*/ 1185272 w 4881225"/>
              <a:gd name="connsiteY9" fmla="*/ 1958500 h 2027416"/>
              <a:gd name="connsiteX10" fmla="*/ 644252 w 4881225"/>
              <a:gd name="connsiteY10" fmla="*/ 1600360 h 2027416"/>
              <a:gd name="connsiteX11" fmla="*/ 537572 w 4881225"/>
              <a:gd name="connsiteY11" fmla="*/ 1021240 h 2027416"/>
              <a:gd name="connsiteX12" fmla="*/ 255632 w 4881225"/>
              <a:gd name="connsiteY12" fmla="*/ 343060 h 2027416"/>
              <a:gd name="connsiteX13" fmla="*/ 72752 w 4881225"/>
              <a:gd name="connsiteY13" fmla="*/ 160 h 2027416"/>
              <a:gd name="connsiteX0" fmla="*/ 72752 w 4881225"/>
              <a:gd name="connsiteY0" fmla="*/ 160 h 2027873"/>
              <a:gd name="connsiteX1" fmla="*/ 1551032 w 4881225"/>
              <a:gd name="connsiteY1" fmla="*/ 297340 h 2027873"/>
              <a:gd name="connsiteX2" fmla="*/ 4157072 w 4881225"/>
              <a:gd name="connsiteY2" fmla="*/ 236380 h 2027873"/>
              <a:gd name="connsiteX3" fmla="*/ 4880972 w 4881225"/>
              <a:gd name="connsiteY3" fmla="*/ 99220 h 2027873"/>
              <a:gd name="connsiteX4" fmla="*/ 4233272 w 4881225"/>
              <a:gd name="connsiteY4" fmla="*/ 967900 h 2027873"/>
              <a:gd name="connsiteX5" fmla="*/ 3722732 w 4881225"/>
              <a:gd name="connsiteY5" fmla="*/ 1547020 h 2027873"/>
              <a:gd name="connsiteX6" fmla="*/ 3715112 w 4881225"/>
              <a:gd name="connsiteY6" fmla="*/ 1661320 h 2027873"/>
              <a:gd name="connsiteX7" fmla="*/ 3235052 w 4881225"/>
              <a:gd name="connsiteY7" fmla="*/ 1950880 h 2027873"/>
              <a:gd name="connsiteX8" fmla="*/ 1992992 w 4881225"/>
              <a:gd name="connsiteY8" fmla="*/ 2027080 h 2027873"/>
              <a:gd name="connsiteX9" fmla="*/ 1185272 w 4881225"/>
              <a:gd name="connsiteY9" fmla="*/ 1958500 h 2027873"/>
              <a:gd name="connsiteX10" fmla="*/ 689972 w 4881225"/>
              <a:gd name="connsiteY10" fmla="*/ 1562260 h 2027873"/>
              <a:gd name="connsiteX11" fmla="*/ 537572 w 4881225"/>
              <a:gd name="connsiteY11" fmla="*/ 1021240 h 2027873"/>
              <a:gd name="connsiteX12" fmla="*/ 255632 w 4881225"/>
              <a:gd name="connsiteY12" fmla="*/ 343060 h 2027873"/>
              <a:gd name="connsiteX13" fmla="*/ 72752 w 4881225"/>
              <a:gd name="connsiteY13" fmla="*/ 160 h 2027873"/>
              <a:gd name="connsiteX0" fmla="*/ 72752 w 4881225"/>
              <a:gd name="connsiteY0" fmla="*/ 160 h 2027873"/>
              <a:gd name="connsiteX1" fmla="*/ 1551032 w 4881225"/>
              <a:gd name="connsiteY1" fmla="*/ 297340 h 2027873"/>
              <a:gd name="connsiteX2" fmla="*/ 4157072 w 4881225"/>
              <a:gd name="connsiteY2" fmla="*/ 236380 h 2027873"/>
              <a:gd name="connsiteX3" fmla="*/ 4880972 w 4881225"/>
              <a:gd name="connsiteY3" fmla="*/ 99220 h 2027873"/>
              <a:gd name="connsiteX4" fmla="*/ 4233272 w 4881225"/>
              <a:gd name="connsiteY4" fmla="*/ 967900 h 2027873"/>
              <a:gd name="connsiteX5" fmla="*/ 3722732 w 4881225"/>
              <a:gd name="connsiteY5" fmla="*/ 1547020 h 2027873"/>
              <a:gd name="connsiteX6" fmla="*/ 3539852 w 4881225"/>
              <a:gd name="connsiteY6" fmla="*/ 1737520 h 2027873"/>
              <a:gd name="connsiteX7" fmla="*/ 3235052 w 4881225"/>
              <a:gd name="connsiteY7" fmla="*/ 1950880 h 2027873"/>
              <a:gd name="connsiteX8" fmla="*/ 1992992 w 4881225"/>
              <a:gd name="connsiteY8" fmla="*/ 2027080 h 2027873"/>
              <a:gd name="connsiteX9" fmla="*/ 1185272 w 4881225"/>
              <a:gd name="connsiteY9" fmla="*/ 1958500 h 2027873"/>
              <a:gd name="connsiteX10" fmla="*/ 689972 w 4881225"/>
              <a:gd name="connsiteY10" fmla="*/ 1562260 h 2027873"/>
              <a:gd name="connsiteX11" fmla="*/ 537572 w 4881225"/>
              <a:gd name="connsiteY11" fmla="*/ 1021240 h 2027873"/>
              <a:gd name="connsiteX12" fmla="*/ 255632 w 4881225"/>
              <a:gd name="connsiteY12" fmla="*/ 343060 h 2027873"/>
              <a:gd name="connsiteX13" fmla="*/ 72752 w 4881225"/>
              <a:gd name="connsiteY13" fmla="*/ 160 h 2027873"/>
              <a:gd name="connsiteX0" fmla="*/ 72752 w 4881225"/>
              <a:gd name="connsiteY0" fmla="*/ 160 h 2028376"/>
              <a:gd name="connsiteX1" fmla="*/ 1551032 w 4881225"/>
              <a:gd name="connsiteY1" fmla="*/ 297340 h 2028376"/>
              <a:gd name="connsiteX2" fmla="*/ 4157072 w 4881225"/>
              <a:gd name="connsiteY2" fmla="*/ 236380 h 2028376"/>
              <a:gd name="connsiteX3" fmla="*/ 4880972 w 4881225"/>
              <a:gd name="connsiteY3" fmla="*/ 99220 h 2028376"/>
              <a:gd name="connsiteX4" fmla="*/ 4233272 w 4881225"/>
              <a:gd name="connsiteY4" fmla="*/ 967900 h 2028376"/>
              <a:gd name="connsiteX5" fmla="*/ 3722732 w 4881225"/>
              <a:gd name="connsiteY5" fmla="*/ 1547020 h 2028376"/>
              <a:gd name="connsiteX6" fmla="*/ 3539852 w 4881225"/>
              <a:gd name="connsiteY6" fmla="*/ 1737520 h 2028376"/>
              <a:gd name="connsiteX7" fmla="*/ 3128372 w 4881225"/>
              <a:gd name="connsiteY7" fmla="*/ 1943260 h 2028376"/>
              <a:gd name="connsiteX8" fmla="*/ 1992992 w 4881225"/>
              <a:gd name="connsiteY8" fmla="*/ 2027080 h 2028376"/>
              <a:gd name="connsiteX9" fmla="*/ 1185272 w 4881225"/>
              <a:gd name="connsiteY9" fmla="*/ 1958500 h 2028376"/>
              <a:gd name="connsiteX10" fmla="*/ 689972 w 4881225"/>
              <a:gd name="connsiteY10" fmla="*/ 1562260 h 2028376"/>
              <a:gd name="connsiteX11" fmla="*/ 537572 w 4881225"/>
              <a:gd name="connsiteY11" fmla="*/ 1021240 h 2028376"/>
              <a:gd name="connsiteX12" fmla="*/ 255632 w 4881225"/>
              <a:gd name="connsiteY12" fmla="*/ 343060 h 2028376"/>
              <a:gd name="connsiteX13" fmla="*/ 72752 w 4881225"/>
              <a:gd name="connsiteY13" fmla="*/ 160 h 2028376"/>
              <a:gd name="connsiteX0" fmla="*/ 72752 w 5185937"/>
              <a:gd name="connsiteY0" fmla="*/ 107850 h 2136066"/>
              <a:gd name="connsiteX1" fmla="*/ 1551032 w 5185937"/>
              <a:gd name="connsiteY1" fmla="*/ 405030 h 2136066"/>
              <a:gd name="connsiteX2" fmla="*/ 4157072 w 5185937"/>
              <a:gd name="connsiteY2" fmla="*/ 344070 h 2136066"/>
              <a:gd name="connsiteX3" fmla="*/ 5185772 w 5185937"/>
              <a:gd name="connsiteY3" fmla="*/ 24030 h 2136066"/>
              <a:gd name="connsiteX4" fmla="*/ 4233272 w 5185937"/>
              <a:gd name="connsiteY4" fmla="*/ 1075590 h 2136066"/>
              <a:gd name="connsiteX5" fmla="*/ 3722732 w 5185937"/>
              <a:gd name="connsiteY5" fmla="*/ 1654710 h 2136066"/>
              <a:gd name="connsiteX6" fmla="*/ 3539852 w 5185937"/>
              <a:gd name="connsiteY6" fmla="*/ 1845210 h 2136066"/>
              <a:gd name="connsiteX7" fmla="*/ 3128372 w 5185937"/>
              <a:gd name="connsiteY7" fmla="*/ 2050950 h 2136066"/>
              <a:gd name="connsiteX8" fmla="*/ 1992992 w 5185937"/>
              <a:gd name="connsiteY8" fmla="*/ 2134770 h 2136066"/>
              <a:gd name="connsiteX9" fmla="*/ 1185272 w 5185937"/>
              <a:gd name="connsiteY9" fmla="*/ 2066190 h 2136066"/>
              <a:gd name="connsiteX10" fmla="*/ 689972 w 5185937"/>
              <a:gd name="connsiteY10" fmla="*/ 1669950 h 2136066"/>
              <a:gd name="connsiteX11" fmla="*/ 537572 w 5185937"/>
              <a:gd name="connsiteY11" fmla="*/ 1128930 h 2136066"/>
              <a:gd name="connsiteX12" fmla="*/ 255632 w 5185937"/>
              <a:gd name="connsiteY12" fmla="*/ 450750 h 2136066"/>
              <a:gd name="connsiteX13" fmla="*/ 72752 w 5185937"/>
              <a:gd name="connsiteY13" fmla="*/ 107850 h 2136066"/>
              <a:gd name="connsiteX0" fmla="*/ 72752 w 5192787"/>
              <a:gd name="connsiteY0" fmla="*/ 89217 h 2117433"/>
              <a:gd name="connsiteX1" fmla="*/ 1551032 w 5192787"/>
              <a:gd name="connsiteY1" fmla="*/ 386397 h 2117433"/>
              <a:gd name="connsiteX2" fmla="*/ 4157072 w 5192787"/>
              <a:gd name="connsiteY2" fmla="*/ 325437 h 2117433"/>
              <a:gd name="connsiteX3" fmla="*/ 5185772 w 5192787"/>
              <a:gd name="connsiteY3" fmla="*/ 5397 h 2117433"/>
              <a:gd name="connsiteX4" fmla="*/ 4591412 w 5192787"/>
              <a:gd name="connsiteY4" fmla="*/ 622616 h 2117433"/>
              <a:gd name="connsiteX5" fmla="*/ 4233272 w 5192787"/>
              <a:gd name="connsiteY5" fmla="*/ 1056957 h 2117433"/>
              <a:gd name="connsiteX6" fmla="*/ 3722732 w 5192787"/>
              <a:gd name="connsiteY6" fmla="*/ 1636077 h 2117433"/>
              <a:gd name="connsiteX7" fmla="*/ 3539852 w 5192787"/>
              <a:gd name="connsiteY7" fmla="*/ 1826577 h 2117433"/>
              <a:gd name="connsiteX8" fmla="*/ 3128372 w 5192787"/>
              <a:gd name="connsiteY8" fmla="*/ 2032317 h 2117433"/>
              <a:gd name="connsiteX9" fmla="*/ 1992992 w 5192787"/>
              <a:gd name="connsiteY9" fmla="*/ 2116137 h 2117433"/>
              <a:gd name="connsiteX10" fmla="*/ 1185272 w 5192787"/>
              <a:gd name="connsiteY10" fmla="*/ 2047557 h 2117433"/>
              <a:gd name="connsiteX11" fmla="*/ 689972 w 5192787"/>
              <a:gd name="connsiteY11" fmla="*/ 1651317 h 2117433"/>
              <a:gd name="connsiteX12" fmla="*/ 537572 w 5192787"/>
              <a:gd name="connsiteY12" fmla="*/ 1110297 h 2117433"/>
              <a:gd name="connsiteX13" fmla="*/ 255632 w 5192787"/>
              <a:gd name="connsiteY13" fmla="*/ 432117 h 2117433"/>
              <a:gd name="connsiteX14" fmla="*/ 72752 w 5192787"/>
              <a:gd name="connsiteY14" fmla="*/ 89217 h 2117433"/>
              <a:gd name="connsiteX0" fmla="*/ 72752 w 5192787"/>
              <a:gd name="connsiteY0" fmla="*/ 89217 h 2117433"/>
              <a:gd name="connsiteX1" fmla="*/ 1551032 w 5192787"/>
              <a:gd name="connsiteY1" fmla="*/ 386397 h 2117433"/>
              <a:gd name="connsiteX2" fmla="*/ 4157072 w 5192787"/>
              <a:gd name="connsiteY2" fmla="*/ 325437 h 2117433"/>
              <a:gd name="connsiteX3" fmla="*/ 5185772 w 5192787"/>
              <a:gd name="connsiteY3" fmla="*/ 5397 h 2117433"/>
              <a:gd name="connsiteX4" fmla="*/ 4591412 w 5192787"/>
              <a:gd name="connsiteY4" fmla="*/ 622616 h 2117433"/>
              <a:gd name="connsiteX5" fmla="*/ 4233272 w 5192787"/>
              <a:gd name="connsiteY5" fmla="*/ 1056957 h 2117433"/>
              <a:gd name="connsiteX6" fmla="*/ 3722732 w 5192787"/>
              <a:gd name="connsiteY6" fmla="*/ 1636077 h 2117433"/>
              <a:gd name="connsiteX7" fmla="*/ 3539852 w 5192787"/>
              <a:gd name="connsiteY7" fmla="*/ 1826577 h 2117433"/>
              <a:gd name="connsiteX8" fmla="*/ 3128372 w 5192787"/>
              <a:gd name="connsiteY8" fmla="*/ 2032317 h 2117433"/>
              <a:gd name="connsiteX9" fmla="*/ 1992992 w 5192787"/>
              <a:gd name="connsiteY9" fmla="*/ 2116137 h 2117433"/>
              <a:gd name="connsiteX10" fmla="*/ 1185272 w 5192787"/>
              <a:gd name="connsiteY10" fmla="*/ 2047557 h 2117433"/>
              <a:gd name="connsiteX11" fmla="*/ 689972 w 5192787"/>
              <a:gd name="connsiteY11" fmla="*/ 1651317 h 2117433"/>
              <a:gd name="connsiteX12" fmla="*/ 537572 w 5192787"/>
              <a:gd name="connsiteY12" fmla="*/ 1110297 h 2117433"/>
              <a:gd name="connsiteX13" fmla="*/ 255632 w 5192787"/>
              <a:gd name="connsiteY13" fmla="*/ 432117 h 2117433"/>
              <a:gd name="connsiteX14" fmla="*/ 72752 w 5192787"/>
              <a:gd name="connsiteY14" fmla="*/ 89217 h 2117433"/>
              <a:gd name="connsiteX0" fmla="*/ 72752 w 5256616"/>
              <a:gd name="connsiteY0" fmla="*/ 83977 h 2112193"/>
              <a:gd name="connsiteX1" fmla="*/ 1551032 w 5256616"/>
              <a:gd name="connsiteY1" fmla="*/ 381157 h 2112193"/>
              <a:gd name="connsiteX2" fmla="*/ 4157072 w 5256616"/>
              <a:gd name="connsiteY2" fmla="*/ 320197 h 2112193"/>
              <a:gd name="connsiteX3" fmla="*/ 5185772 w 5256616"/>
              <a:gd name="connsiteY3" fmla="*/ 157 h 2112193"/>
              <a:gd name="connsiteX4" fmla="*/ 5063852 w 5256616"/>
              <a:gd name="connsiteY4" fmla="*/ 289716 h 2112193"/>
              <a:gd name="connsiteX5" fmla="*/ 4233272 w 5256616"/>
              <a:gd name="connsiteY5" fmla="*/ 1051717 h 2112193"/>
              <a:gd name="connsiteX6" fmla="*/ 3722732 w 5256616"/>
              <a:gd name="connsiteY6" fmla="*/ 1630837 h 2112193"/>
              <a:gd name="connsiteX7" fmla="*/ 3539852 w 5256616"/>
              <a:gd name="connsiteY7" fmla="*/ 1821337 h 2112193"/>
              <a:gd name="connsiteX8" fmla="*/ 3128372 w 5256616"/>
              <a:gd name="connsiteY8" fmla="*/ 2027077 h 2112193"/>
              <a:gd name="connsiteX9" fmla="*/ 1992992 w 5256616"/>
              <a:gd name="connsiteY9" fmla="*/ 2110897 h 2112193"/>
              <a:gd name="connsiteX10" fmla="*/ 1185272 w 5256616"/>
              <a:gd name="connsiteY10" fmla="*/ 2042317 h 2112193"/>
              <a:gd name="connsiteX11" fmla="*/ 689972 w 5256616"/>
              <a:gd name="connsiteY11" fmla="*/ 1646077 h 2112193"/>
              <a:gd name="connsiteX12" fmla="*/ 537572 w 5256616"/>
              <a:gd name="connsiteY12" fmla="*/ 1105057 h 2112193"/>
              <a:gd name="connsiteX13" fmla="*/ 255632 w 5256616"/>
              <a:gd name="connsiteY13" fmla="*/ 426877 h 2112193"/>
              <a:gd name="connsiteX14" fmla="*/ 72752 w 5256616"/>
              <a:gd name="connsiteY14" fmla="*/ 83977 h 2112193"/>
              <a:gd name="connsiteX0" fmla="*/ 72752 w 5243136"/>
              <a:gd name="connsiteY0" fmla="*/ 83921 h 2112137"/>
              <a:gd name="connsiteX1" fmla="*/ 1551032 w 5243136"/>
              <a:gd name="connsiteY1" fmla="*/ 381101 h 2112137"/>
              <a:gd name="connsiteX2" fmla="*/ 4157072 w 5243136"/>
              <a:gd name="connsiteY2" fmla="*/ 320141 h 2112137"/>
              <a:gd name="connsiteX3" fmla="*/ 5185772 w 5243136"/>
              <a:gd name="connsiteY3" fmla="*/ 101 h 2112137"/>
              <a:gd name="connsiteX4" fmla="*/ 5063852 w 5243136"/>
              <a:gd name="connsiteY4" fmla="*/ 289660 h 2112137"/>
              <a:gd name="connsiteX5" fmla="*/ 4621891 w 5243136"/>
              <a:gd name="connsiteY5" fmla="*/ 563980 h 2112137"/>
              <a:gd name="connsiteX6" fmla="*/ 4233272 w 5243136"/>
              <a:gd name="connsiteY6" fmla="*/ 1051661 h 2112137"/>
              <a:gd name="connsiteX7" fmla="*/ 3722732 w 5243136"/>
              <a:gd name="connsiteY7" fmla="*/ 1630781 h 2112137"/>
              <a:gd name="connsiteX8" fmla="*/ 3539852 w 5243136"/>
              <a:gd name="connsiteY8" fmla="*/ 1821281 h 2112137"/>
              <a:gd name="connsiteX9" fmla="*/ 3128372 w 5243136"/>
              <a:gd name="connsiteY9" fmla="*/ 2027021 h 2112137"/>
              <a:gd name="connsiteX10" fmla="*/ 1992992 w 5243136"/>
              <a:gd name="connsiteY10" fmla="*/ 2110841 h 2112137"/>
              <a:gd name="connsiteX11" fmla="*/ 1185272 w 5243136"/>
              <a:gd name="connsiteY11" fmla="*/ 2042261 h 2112137"/>
              <a:gd name="connsiteX12" fmla="*/ 689972 w 5243136"/>
              <a:gd name="connsiteY12" fmla="*/ 1646021 h 2112137"/>
              <a:gd name="connsiteX13" fmla="*/ 537572 w 5243136"/>
              <a:gd name="connsiteY13" fmla="*/ 1105001 h 2112137"/>
              <a:gd name="connsiteX14" fmla="*/ 255632 w 5243136"/>
              <a:gd name="connsiteY14" fmla="*/ 426821 h 2112137"/>
              <a:gd name="connsiteX15" fmla="*/ 72752 w 5243136"/>
              <a:gd name="connsiteY15" fmla="*/ 83921 h 2112137"/>
              <a:gd name="connsiteX0" fmla="*/ 72752 w 5237630"/>
              <a:gd name="connsiteY0" fmla="*/ 83903 h 2112119"/>
              <a:gd name="connsiteX1" fmla="*/ 1551032 w 5237630"/>
              <a:gd name="connsiteY1" fmla="*/ 381083 h 2112119"/>
              <a:gd name="connsiteX2" fmla="*/ 4157072 w 5237630"/>
              <a:gd name="connsiteY2" fmla="*/ 320123 h 2112119"/>
              <a:gd name="connsiteX3" fmla="*/ 5185772 w 5237630"/>
              <a:gd name="connsiteY3" fmla="*/ 83 h 2112119"/>
              <a:gd name="connsiteX4" fmla="*/ 5063852 w 5237630"/>
              <a:gd name="connsiteY4" fmla="*/ 289642 h 2112119"/>
              <a:gd name="connsiteX5" fmla="*/ 4873351 w 5237630"/>
              <a:gd name="connsiteY5" fmla="*/ 304882 h 2112119"/>
              <a:gd name="connsiteX6" fmla="*/ 4621891 w 5237630"/>
              <a:gd name="connsiteY6" fmla="*/ 563962 h 2112119"/>
              <a:gd name="connsiteX7" fmla="*/ 4233272 w 5237630"/>
              <a:gd name="connsiteY7" fmla="*/ 1051643 h 2112119"/>
              <a:gd name="connsiteX8" fmla="*/ 3722732 w 5237630"/>
              <a:gd name="connsiteY8" fmla="*/ 1630763 h 2112119"/>
              <a:gd name="connsiteX9" fmla="*/ 3539852 w 5237630"/>
              <a:gd name="connsiteY9" fmla="*/ 1821263 h 2112119"/>
              <a:gd name="connsiteX10" fmla="*/ 3128372 w 5237630"/>
              <a:gd name="connsiteY10" fmla="*/ 2027003 h 2112119"/>
              <a:gd name="connsiteX11" fmla="*/ 1992992 w 5237630"/>
              <a:gd name="connsiteY11" fmla="*/ 2110823 h 2112119"/>
              <a:gd name="connsiteX12" fmla="*/ 1185272 w 5237630"/>
              <a:gd name="connsiteY12" fmla="*/ 2042243 h 2112119"/>
              <a:gd name="connsiteX13" fmla="*/ 689972 w 5237630"/>
              <a:gd name="connsiteY13" fmla="*/ 1646003 h 2112119"/>
              <a:gd name="connsiteX14" fmla="*/ 537572 w 5237630"/>
              <a:gd name="connsiteY14" fmla="*/ 1104983 h 2112119"/>
              <a:gd name="connsiteX15" fmla="*/ 255632 w 5237630"/>
              <a:gd name="connsiteY15" fmla="*/ 426803 h 2112119"/>
              <a:gd name="connsiteX16" fmla="*/ 72752 w 5237630"/>
              <a:gd name="connsiteY16" fmla="*/ 83903 h 2112119"/>
              <a:gd name="connsiteX0" fmla="*/ 72752 w 5229840"/>
              <a:gd name="connsiteY0" fmla="*/ 85642 h 2113858"/>
              <a:gd name="connsiteX1" fmla="*/ 1551032 w 5229840"/>
              <a:gd name="connsiteY1" fmla="*/ 382822 h 2113858"/>
              <a:gd name="connsiteX2" fmla="*/ 4157072 w 5229840"/>
              <a:gd name="connsiteY2" fmla="*/ 321862 h 2113858"/>
              <a:gd name="connsiteX3" fmla="*/ 5185772 w 5229840"/>
              <a:gd name="connsiteY3" fmla="*/ 1822 h 2113858"/>
              <a:gd name="connsiteX4" fmla="*/ 5025752 w 5229840"/>
              <a:gd name="connsiteY4" fmla="*/ 199941 h 2113858"/>
              <a:gd name="connsiteX5" fmla="*/ 4873351 w 5229840"/>
              <a:gd name="connsiteY5" fmla="*/ 306621 h 2113858"/>
              <a:gd name="connsiteX6" fmla="*/ 4621891 w 5229840"/>
              <a:gd name="connsiteY6" fmla="*/ 565701 h 2113858"/>
              <a:gd name="connsiteX7" fmla="*/ 4233272 w 5229840"/>
              <a:gd name="connsiteY7" fmla="*/ 1053382 h 2113858"/>
              <a:gd name="connsiteX8" fmla="*/ 3722732 w 5229840"/>
              <a:gd name="connsiteY8" fmla="*/ 1632502 h 2113858"/>
              <a:gd name="connsiteX9" fmla="*/ 3539852 w 5229840"/>
              <a:gd name="connsiteY9" fmla="*/ 1823002 h 2113858"/>
              <a:gd name="connsiteX10" fmla="*/ 3128372 w 5229840"/>
              <a:gd name="connsiteY10" fmla="*/ 2028742 h 2113858"/>
              <a:gd name="connsiteX11" fmla="*/ 1992992 w 5229840"/>
              <a:gd name="connsiteY11" fmla="*/ 2112562 h 2113858"/>
              <a:gd name="connsiteX12" fmla="*/ 1185272 w 5229840"/>
              <a:gd name="connsiteY12" fmla="*/ 2043982 h 2113858"/>
              <a:gd name="connsiteX13" fmla="*/ 689972 w 5229840"/>
              <a:gd name="connsiteY13" fmla="*/ 1647742 h 2113858"/>
              <a:gd name="connsiteX14" fmla="*/ 537572 w 5229840"/>
              <a:gd name="connsiteY14" fmla="*/ 1106722 h 2113858"/>
              <a:gd name="connsiteX15" fmla="*/ 255632 w 5229840"/>
              <a:gd name="connsiteY15" fmla="*/ 428542 h 2113858"/>
              <a:gd name="connsiteX16" fmla="*/ 72752 w 5229840"/>
              <a:gd name="connsiteY16" fmla="*/ 85642 h 2113858"/>
              <a:gd name="connsiteX0" fmla="*/ 56755 w 5213843"/>
              <a:gd name="connsiteY0" fmla="*/ 85642 h 2113858"/>
              <a:gd name="connsiteX1" fmla="*/ 1535035 w 5213843"/>
              <a:gd name="connsiteY1" fmla="*/ 382822 h 2113858"/>
              <a:gd name="connsiteX2" fmla="*/ 4141075 w 5213843"/>
              <a:gd name="connsiteY2" fmla="*/ 321862 h 2113858"/>
              <a:gd name="connsiteX3" fmla="*/ 5169775 w 5213843"/>
              <a:gd name="connsiteY3" fmla="*/ 1822 h 2113858"/>
              <a:gd name="connsiteX4" fmla="*/ 5009755 w 5213843"/>
              <a:gd name="connsiteY4" fmla="*/ 199941 h 2113858"/>
              <a:gd name="connsiteX5" fmla="*/ 4857354 w 5213843"/>
              <a:gd name="connsiteY5" fmla="*/ 306621 h 2113858"/>
              <a:gd name="connsiteX6" fmla="*/ 4605894 w 5213843"/>
              <a:gd name="connsiteY6" fmla="*/ 565701 h 2113858"/>
              <a:gd name="connsiteX7" fmla="*/ 4217275 w 5213843"/>
              <a:gd name="connsiteY7" fmla="*/ 1053382 h 2113858"/>
              <a:gd name="connsiteX8" fmla="*/ 3706735 w 5213843"/>
              <a:gd name="connsiteY8" fmla="*/ 1632502 h 2113858"/>
              <a:gd name="connsiteX9" fmla="*/ 3523855 w 5213843"/>
              <a:gd name="connsiteY9" fmla="*/ 1823002 h 2113858"/>
              <a:gd name="connsiteX10" fmla="*/ 3112375 w 5213843"/>
              <a:gd name="connsiteY10" fmla="*/ 2028742 h 2113858"/>
              <a:gd name="connsiteX11" fmla="*/ 1976995 w 5213843"/>
              <a:gd name="connsiteY11" fmla="*/ 2112562 h 2113858"/>
              <a:gd name="connsiteX12" fmla="*/ 1169275 w 5213843"/>
              <a:gd name="connsiteY12" fmla="*/ 2043982 h 2113858"/>
              <a:gd name="connsiteX13" fmla="*/ 673975 w 5213843"/>
              <a:gd name="connsiteY13" fmla="*/ 1647742 h 2113858"/>
              <a:gd name="connsiteX14" fmla="*/ 521575 w 5213843"/>
              <a:gd name="connsiteY14" fmla="*/ 1106722 h 2113858"/>
              <a:gd name="connsiteX15" fmla="*/ 323455 w 5213843"/>
              <a:gd name="connsiteY15" fmla="*/ 428542 h 2113858"/>
              <a:gd name="connsiteX16" fmla="*/ 56755 w 5213843"/>
              <a:gd name="connsiteY16" fmla="*/ 85642 h 2113858"/>
              <a:gd name="connsiteX0" fmla="*/ 62416 w 5166164"/>
              <a:gd name="connsiteY0" fmla="*/ 85642 h 2113858"/>
              <a:gd name="connsiteX1" fmla="*/ 1487356 w 5166164"/>
              <a:gd name="connsiteY1" fmla="*/ 382822 h 2113858"/>
              <a:gd name="connsiteX2" fmla="*/ 4093396 w 5166164"/>
              <a:gd name="connsiteY2" fmla="*/ 321862 h 2113858"/>
              <a:gd name="connsiteX3" fmla="*/ 5122096 w 5166164"/>
              <a:gd name="connsiteY3" fmla="*/ 1822 h 2113858"/>
              <a:gd name="connsiteX4" fmla="*/ 4962076 w 5166164"/>
              <a:gd name="connsiteY4" fmla="*/ 199941 h 2113858"/>
              <a:gd name="connsiteX5" fmla="*/ 4809675 w 5166164"/>
              <a:gd name="connsiteY5" fmla="*/ 306621 h 2113858"/>
              <a:gd name="connsiteX6" fmla="*/ 4558215 w 5166164"/>
              <a:gd name="connsiteY6" fmla="*/ 565701 h 2113858"/>
              <a:gd name="connsiteX7" fmla="*/ 4169596 w 5166164"/>
              <a:gd name="connsiteY7" fmla="*/ 1053382 h 2113858"/>
              <a:gd name="connsiteX8" fmla="*/ 3659056 w 5166164"/>
              <a:gd name="connsiteY8" fmla="*/ 1632502 h 2113858"/>
              <a:gd name="connsiteX9" fmla="*/ 3476176 w 5166164"/>
              <a:gd name="connsiteY9" fmla="*/ 1823002 h 2113858"/>
              <a:gd name="connsiteX10" fmla="*/ 3064696 w 5166164"/>
              <a:gd name="connsiteY10" fmla="*/ 2028742 h 2113858"/>
              <a:gd name="connsiteX11" fmla="*/ 1929316 w 5166164"/>
              <a:gd name="connsiteY11" fmla="*/ 2112562 h 2113858"/>
              <a:gd name="connsiteX12" fmla="*/ 1121596 w 5166164"/>
              <a:gd name="connsiteY12" fmla="*/ 2043982 h 2113858"/>
              <a:gd name="connsiteX13" fmla="*/ 626296 w 5166164"/>
              <a:gd name="connsiteY13" fmla="*/ 1647742 h 2113858"/>
              <a:gd name="connsiteX14" fmla="*/ 473896 w 5166164"/>
              <a:gd name="connsiteY14" fmla="*/ 1106722 h 2113858"/>
              <a:gd name="connsiteX15" fmla="*/ 275776 w 5166164"/>
              <a:gd name="connsiteY15" fmla="*/ 428542 h 2113858"/>
              <a:gd name="connsiteX16" fmla="*/ 62416 w 5166164"/>
              <a:gd name="connsiteY16" fmla="*/ 85642 h 2113858"/>
              <a:gd name="connsiteX0" fmla="*/ 71654 w 5099202"/>
              <a:gd name="connsiteY0" fmla="*/ 85642 h 2113858"/>
              <a:gd name="connsiteX1" fmla="*/ 1420394 w 5099202"/>
              <a:gd name="connsiteY1" fmla="*/ 382822 h 2113858"/>
              <a:gd name="connsiteX2" fmla="*/ 4026434 w 5099202"/>
              <a:gd name="connsiteY2" fmla="*/ 321862 h 2113858"/>
              <a:gd name="connsiteX3" fmla="*/ 5055134 w 5099202"/>
              <a:gd name="connsiteY3" fmla="*/ 1822 h 2113858"/>
              <a:gd name="connsiteX4" fmla="*/ 4895114 w 5099202"/>
              <a:gd name="connsiteY4" fmla="*/ 199941 h 2113858"/>
              <a:gd name="connsiteX5" fmla="*/ 4742713 w 5099202"/>
              <a:gd name="connsiteY5" fmla="*/ 306621 h 2113858"/>
              <a:gd name="connsiteX6" fmla="*/ 4491253 w 5099202"/>
              <a:gd name="connsiteY6" fmla="*/ 565701 h 2113858"/>
              <a:gd name="connsiteX7" fmla="*/ 4102634 w 5099202"/>
              <a:gd name="connsiteY7" fmla="*/ 1053382 h 2113858"/>
              <a:gd name="connsiteX8" fmla="*/ 3592094 w 5099202"/>
              <a:gd name="connsiteY8" fmla="*/ 1632502 h 2113858"/>
              <a:gd name="connsiteX9" fmla="*/ 3409214 w 5099202"/>
              <a:gd name="connsiteY9" fmla="*/ 1823002 h 2113858"/>
              <a:gd name="connsiteX10" fmla="*/ 2997734 w 5099202"/>
              <a:gd name="connsiteY10" fmla="*/ 2028742 h 2113858"/>
              <a:gd name="connsiteX11" fmla="*/ 1862354 w 5099202"/>
              <a:gd name="connsiteY11" fmla="*/ 2112562 h 2113858"/>
              <a:gd name="connsiteX12" fmla="*/ 1054634 w 5099202"/>
              <a:gd name="connsiteY12" fmla="*/ 2043982 h 2113858"/>
              <a:gd name="connsiteX13" fmla="*/ 559334 w 5099202"/>
              <a:gd name="connsiteY13" fmla="*/ 1647742 h 2113858"/>
              <a:gd name="connsiteX14" fmla="*/ 406934 w 5099202"/>
              <a:gd name="connsiteY14" fmla="*/ 1106722 h 2113858"/>
              <a:gd name="connsiteX15" fmla="*/ 208814 w 5099202"/>
              <a:gd name="connsiteY15" fmla="*/ 428542 h 2113858"/>
              <a:gd name="connsiteX16" fmla="*/ 71654 w 5099202"/>
              <a:gd name="connsiteY16" fmla="*/ 85642 h 2113858"/>
              <a:gd name="connsiteX0" fmla="*/ 81223 w 5108771"/>
              <a:gd name="connsiteY0" fmla="*/ 85642 h 2113858"/>
              <a:gd name="connsiteX1" fmla="*/ 1429963 w 5108771"/>
              <a:gd name="connsiteY1" fmla="*/ 382822 h 2113858"/>
              <a:gd name="connsiteX2" fmla="*/ 4036003 w 5108771"/>
              <a:gd name="connsiteY2" fmla="*/ 321862 h 2113858"/>
              <a:gd name="connsiteX3" fmla="*/ 5064703 w 5108771"/>
              <a:gd name="connsiteY3" fmla="*/ 1822 h 2113858"/>
              <a:gd name="connsiteX4" fmla="*/ 4904683 w 5108771"/>
              <a:gd name="connsiteY4" fmla="*/ 199941 h 2113858"/>
              <a:gd name="connsiteX5" fmla="*/ 4752282 w 5108771"/>
              <a:gd name="connsiteY5" fmla="*/ 306621 h 2113858"/>
              <a:gd name="connsiteX6" fmla="*/ 4500822 w 5108771"/>
              <a:gd name="connsiteY6" fmla="*/ 565701 h 2113858"/>
              <a:gd name="connsiteX7" fmla="*/ 4112203 w 5108771"/>
              <a:gd name="connsiteY7" fmla="*/ 1053382 h 2113858"/>
              <a:gd name="connsiteX8" fmla="*/ 3601663 w 5108771"/>
              <a:gd name="connsiteY8" fmla="*/ 1632502 h 2113858"/>
              <a:gd name="connsiteX9" fmla="*/ 3418783 w 5108771"/>
              <a:gd name="connsiteY9" fmla="*/ 1823002 h 2113858"/>
              <a:gd name="connsiteX10" fmla="*/ 3007303 w 5108771"/>
              <a:gd name="connsiteY10" fmla="*/ 2028742 h 2113858"/>
              <a:gd name="connsiteX11" fmla="*/ 1871923 w 5108771"/>
              <a:gd name="connsiteY11" fmla="*/ 2112562 h 2113858"/>
              <a:gd name="connsiteX12" fmla="*/ 1064203 w 5108771"/>
              <a:gd name="connsiteY12" fmla="*/ 2043982 h 2113858"/>
              <a:gd name="connsiteX13" fmla="*/ 568903 w 5108771"/>
              <a:gd name="connsiteY13" fmla="*/ 1647742 h 2113858"/>
              <a:gd name="connsiteX14" fmla="*/ 416503 w 5108771"/>
              <a:gd name="connsiteY14" fmla="*/ 1106722 h 2113858"/>
              <a:gd name="connsiteX15" fmla="*/ 180283 w 5108771"/>
              <a:gd name="connsiteY15" fmla="*/ 398062 h 2113858"/>
              <a:gd name="connsiteX16" fmla="*/ 81223 w 5108771"/>
              <a:gd name="connsiteY16" fmla="*/ 85642 h 2113858"/>
              <a:gd name="connsiteX0" fmla="*/ 69247 w 5180615"/>
              <a:gd name="connsiteY0" fmla="*/ 70402 h 2113858"/>
              <a:gd name="connsiteX1" fmla="*/ 1501807 w 5180615"/>
              <a:gd name="connsiteY1" fmla="*/ 382822 h 2113858"/>
              <a:gd name="connsiteX2" fmla="*/ 4107847 w 5180615"/>
              <a:gd name="connsiteY2" fmla="*/ 321862 h 2113858"/>
              <a:gd name="connsiteX3" fmla="*/ 5136547 w 5180615"/>
              <a:gd name="connsiteY3" fmla="*/ 1822 h 2113858"/>
              <a:gd name="connsiteX4" fmla="*/ 4976527 w 5180615"/>
              <a:gd name="connsiteY4" fmla="*/ 199941 h 2113858"/>
              <a:gd name="connsiteX5" fmla="*/ 4824126 w 5180615"/>
              <a:gd name="connsiteY5" fmla="*/ 306621 h 2113858"/>
              <a:gd name="connsiteX6" fmla="*/ 4572666 w 5180615"/>
              <a:gd name="connsiteY6" fmla="*/ 565701 h 2113858"/>
              <a:gd name="connsiteX7" fmla="*/ 4184047 w 5180615"/>
              <a:gd name="connsiteY7" fmla="*/ 1053382 h 2113858"/>
              <a:gd name="connsiteX8" fmla="*/ 3673507 w 5180615"/>
              <a:gd name="connsiteY8" fmla="*/ 1632502 h 2113858"/>
              <a:gd name="connsiteX9" fmla="*/ 3490627 w 5180615"/>
              <a:gd name="connsiteY9" fmla="*/ 1823002 h 2113858"/>
              <a:gd name="connsiteX10" fmla="*/ 3079147 w 5180615"/>
              <a:gd name="connsiteY10" fmla="*/ 2028742 h 2113858"/>
              <a:gd name="connsiteX11" fmla="*/ 1943767 w 5180615"/>
              <a:gd name="connsiteY11" fmla="*/ 2112562 h 2113858"/>
              <a:gd name="connsiteX12" fmla="*/ 1136047 w 5180615"/>
              <a:gd name="connsiteY12" fmla="*/ 2043982 h 2113858"/>
              <a:gd name="connsiteX13" fmla="*/ 640747 w 5180615"/>
              <a:gd name="connsiteY13" fmla="*/ 1647742 h 2113858"/>
              <a:gd name="connsiteX14" fmla="*/ 488347 w 5180615"/>
              <a:gd name="connsiteY14" fmla="*/ 1106722 h 2113858"/>
              <a:gd name="connsiteX15" fmla="*/ 252127 w 5180615"/>
              <a:gd name="connsiteY15" fmla="*/ 398062 h 2113858"/>
              <a:gd name="connsiteX16" fmla="*/ 69247 w 5180615"/>
              <a:gd name="connsiteY16" fmla="*/ 70402 h 2113858"/>
              <a:gd name="connsiteX0" fmla="*/ 70081 w 5181449"/>
              <a:gd name="connsiteY0" fmla="*/ 70402 h 2113858"/>
              <a:gd name="connsiteX1" fmla="*/ 1502641 w 5181449"/>
              <a:gd name="connsiteY1" fmla="*/ 382822 h 2113858"/>
              <a:gd name="connsiteX2" fmla="*/ 4108681 w 5181449"/>
              <a:gd name="connsiteY2" fmla="*/ 321862 h 2113858"/>
              <a:gd name="connsiteX3" fmla="*/ 5137381 w 5181449"/>
              <a:gd name="connsiteY3" fmla="*/ 1822 h 2113858"/>
              <a:gd name="connsiteX4" fmla="*/ 4977361 w 5181449"/>
              <a:gd name="connsiteY4" fmla="*/ 199941 h 2113858"/>
              <a:gd name="connsiteX5" fmla="*/ 4824960 w 5181449"/>
              <a:gd name="connsiteY5" fmla="*/ 306621 h 2113858"/>
              <a:gd name="connsiteX6" fmla="*/ 4573500 w 5181449"/>
              <a:gd name="connsiteY6" fmla="*/ 565701 h 2113858"/>
              <a:gd name="connsiteX7" fmla="*/ 4184881 w 5181449"/>
              <a:gd name="connsiteY7" fmla="*/ 1053382 h 2113858"/>
              <a:gd name="connsiteX8" fmla="*/ 3674341 w 5181449"/>
              <a:gd name="connsiteY8" fmla="*/ 1632502 h 2113858"/>
              <a:gd name="connsiteX9" fmla="*/ 3491461 w 5181449"/>
              <a:gd name="connsiteY9" fmla="*/ 1823002 h 2113858"/>
              <a:gd name="connsiteX10" fmla="*/ 3079981 w 5181449"/>
              <a:gd name="connsiteY10" fmla="*/ 2028742 h 2113858"/>
              <a:gd name="connsiteX11" fmla="*/ 1944601 w 5181449"/>
              <a:gd name="connsiteY11" fmla="*/ 2112562 h 2113858"/>
              <a:gd name="connsiteX12" fmla="*/ 1136881 w 5181449"/>
              <a:gd name="connsiteY12" fmla="*/ 2043982 h 2113858"/>
              <a:gd name="connsiteX13" fmla="*/ 641581 w 5181449"/>
              <a:gd name="connsiteY13" fmla="*/ 1647742 h 2113858"/>
              <a:gd name="connsiteX14" fmla="*/ 527281 w 5181449"/>
              <a:gd name="connsiteY14" fmla="*/ 1106722 h 2113858"/>
              <a:gd name="connsiteX15" fmla="*/ 252961 w 5181449"/>
              <a:gd name="connsiteY15" fmla="*/ 398062 h 2113858"/>
              <a:gd name="connsiteX16" fmla="*/ 70081 w 5181449"/>
              <a:gd name="connsiteY16" fmla="*/ 70402 h 2113858"/>
              <a:gd name="connsiteX0" fmla="*/ 70081 w 5181449"/>
              <a:gd name="connsiteY0" fmla="*/ 70402 h 2113858"/>
              <a:gd name="connsiteX1" fmla="*/ 1502641 w 5181449"/>
              <a:gd name="connsiteY1" fmla="*/ 382822 h 2113858"/>
              <a:gd name="connsiteX2" fmla="*/ 4108681 w 5181449"/>
              <a:gd name="connsiteY2" fmla="*/ 321862 h 2113858"/>
              <a:gd name="connsiteX3" fmla="*/ 5137381 w 5181449"/>
              <a:gd name="connsiteY3" fmla="*/ 1822 h 2113858"/>
              <a:gd name="connsiteX4" fmla="*/ 4977361 w 5181449"/>
              <a:gd name="connsiteY4" fmla="*/ 199941 h 2113858"/>
              <a:gd name="connsiteX5" fmla="*/ 4824960 w 5181449"/>
              <a:gd name="connsiteY5" fmla="*/ 306621 h 2113858"/>
              <a:gd name="connsiteX6" fmla="*/ 4573500 w 5181449"/>
              <a:gd name="connsiteY6" fmla="*/ 565701 h 2113858"/>
              <a:gd name="connsiteX7" fmla="*/ 4184881 w 5181449"/>
              <a:gd name="connsiteY7" fmla="*/ 1053382 h 2113858"/>
              <a:gd name="connsiteX8" fmla="*/ 3674341 w 5181449"/>
              <a:gd name="connsiteY8" fmla="*/ 1632502 h 2113858"/>
              <a:gd name="connsiteX9" fmla="*/ 3491461 w 5181449"/>
              <a:gd name="connsiteY9" fmla="*/ 1823002 h 2113858"/>
              <a:gd name="connsiteX10" fmla="*/ 3079981 w 5181449"/>
              <a:gd name="connsiteY10" fmla="*/ 2028742 h 2113858"/>
              <a:gd name="connsiteX11" fmla="*/ 1944601 w 5181449"/>
              <a:gd name="connsiteY11" fmla="*/ 2112562 h 2113858"/>
              <a:gd name="connsiteX12" fmla="*/ 1136881 w 5181449"/>
              <a:gd name="connsiteY12" fmla="*/ 2043982 h 2113858"/>
              <a:gd name="connsiteX13" fmla="*/ 672061 w 5181449"/>
              <a:gd name="connsiteY13" fmla="*/ 1647742 h 2113858"/>
              <a:gd name="connsiteX14" fmla="*/ 527281 w 5181449"/>
              <a:gd name="connsiteY14" fmla="*/ 1106722 h 2113858"/>
              <a:gd name="connsiteX15" fmla="*/ 252961 w 5181449"/>
              <a:gd name="connsiteY15" fmla="*/ 398062 h 2113858"/>
              <a:gd name="connsiteX16" fmla="*/ 70081 w 5181449"/>
              <a:gd name="connsiteY16" fmla="*/ 70402 h 2113858"/>
              <a:gd name="connsiteX0" fmla="*/ 70081 w 5181449"/>
              <a:gd name="connsiteY0" fmla="*/ 70402 h 2114008"/>
              <a:gd name="connsiteX1" fmla="*/ 1502641 w 5181449"/>
              <a:gd name="connsiteY1" fmla="*/ 382822 h 2114008"/>
              <a:gd name="connsiteX2" fmla="*/ 4108681 w 5181449"/>
              <a:gd name="connsiteY2" fmla="*/ 321862 h 2114008"/>
              <a:gd name="connsiteX3" fmla="*/ 5137381 w 5181449"/>
              <a:gd name="connsiteY3" fmla="*/ 1822 h 2114008"/>
              <a:gd name="connsiteX4" fmla="*/ 4977361 w 5181449"/>
              <a:gd name="connsiteY4" fmla="*/ 199941 h 2114008"/>
              <a:gd name="connsiteX5" fmla="*/ 4824960 w 5181449"/>
              <a:gd name="connsiteY5" fmla="*/ 306621 h 2114008"/>
              <a:gd name="connsiteX6" fmla="*/ 4573500 w 5181449"/>
              <a:gd name="connsiteY6" fmla="*/ 565701 h 2114008"/>
              <a:gd name="connsiteX7" fmla="*/ 4184881 w 5181449"/>
              <a:gd name="connsiteY7" fmla="*/ 1053382 h 2114008"/>
              <a:gd name="connsiteX8" fmla="*/ 3674341 w 5181449"/>
              <a:gd name="connsiteY8" fmla="*/ 1632502 h 2114008"/>
              <a:gd name="connsiteX9" fmla="*/ 3491461 w 5181449"/>
              <a:gd name="connsiteY9" fmla="*/ 1823002 h 2114008"/>
              <a:gd name="connsiteX10" fmla="*/ 3079981 w 5181449"/>
              <a:gd name="connsiteY10" fmla="*/ 2028742 h 2114008"/>
              <a:gd name="connsiteX11" fmla="*/ 1944601 w 5181449"/>
              <a:gd name="connsiteY11" fmla="*/ 2112562 h 2114008"/>
              <a:gd name="connsiteX12" fmla="*/ 1136881 w 5181449"/>
              <a:gd name="connsiteY12" fmla="*/ 2043982 h 2114008"/>
              <a:gd name="connsiteX13" fmla="*/ 664441 w 5181449"/>
              <a:gd name="connsiteY13" fmla="*/ 1640122 h 2114008"/>
              <a:gd name="connsiteX14" fmla="*/ 527281 w 5181449"/>
              <a:gd name="connsiteY14" fmla="*/ 1106722 h 2114008"/>
              <a:gd name="connsiteX15" fmla="*/ 252961 w 5181449"/>
              <a:gd name="connsiteY15" fmla="*/ 398062 h 2114008"/>
              <a:gd name="connsiteX16" fmla="*/ 70081 w 5181449"/>
              <a:gd name="connsiteY16" fmla="*/ 70402 h 2114008"/>
              <a:gd name="connsiteX0" fmla="*/ 70081 w 5181449"/>
              <a:gd name="connsiteY0" fmla="*/ 70402 h 2114008"/>
              <a:gd name="connsiteX1" fmla="*/ 1502641 w 5181449"/>
              <a:gd name="connsiteY1" fmla="*/ 382822 h 2114008"/>
              <a:gd name="connsiteX2" fmla="*/ 4108681 w 5181449"/>
              <a:gd name="connsiteY2" fmla="*/ 321862 h 2114008"/>
              <a:gd name="connsiteX3" fmla="*/ 5137381 w 5181449"/>
              <a:gd name="connsiteY3" fmla="*/ 1822 h 2114008"/>
              <a:gd name="connsiteX4" fmla="*/ 4977361 w 5181449"/>
              <a:gd name="connsiteY4" fmla="*/ 199941 h 2114008"/>
              <a:gd name="connsiteX5" fmla="*/ 4824960 w 5181449"/>
              <a:gd name="connsiteY5" fmla="*/ 306621 h 2114008"/>
              <a:gd name="connsiteX6" fmla="*/ 4573500 w 5181449"/>
              <a:gd name="connsiteY6" fmla="*/ 565701 h 2114008"/>
              <a:gd name="connsiteX7" fmla="*/ 4184881 w 5181449"/>
              <a:gd name="connsiteY7" fmla="*/ 1053382 h 2114008"/>
              <a:gd name="connsiteX8" fmla="*/ 3674341 w 5181449"/>
              <a:gd name="connsiteY8" fmla="*/ 1632502 h 2114008"/>
              <a:gd name="connsiteX9" fmla="*/ 3491461 w 5181449"/>
              <a:gd name="connsiteY9" fmla="*/ 1823002 h 2114008"/>
              <a:gd name="connsiteX10" fmla="*/ 3079981 w 5181449"/>
              <a:gd name="connsiteY10" fmla="*/ 2028742 h 2114008"/>
              <a:gd name="connsiteX11" fmla="*/ 1944601 w 5181449"/>
              <a:gd name="connsiteY11" fmla="*/ 2112562 h 2114008"/>
              <a:gd name="connsiteX12" fmla="*/ 1136881 w 5181449"/>
              <a:gd name="connsiteY12" fmla="*/ 2043982 h 2114008"/>
              <a:gd name="connsiteX13" fmla="*/ 664441 w 5181449"/>
              <a:gd name="connsiteY13" fmla="*/ 1640122 h 2114008"/>
              <a:gd name="connsiteX14" fmla="*/ 527281 w 5181449"/>
              <a:gd name="connsiteY14" fmla="*/ 1106722 h 2114008"/>
              <a:gd name="connsiteX15" fmla="*/ 252961 w 5181449"/>
              <a:gd name="connsiteY15" fmla="*/ 398062 h 2114008"/>
              <a:gd name="connsiteX16" fmla="*/ 70081 w 5181449"/>
              <a:gd name="connsiteY16" fmla="*/ 70402 h 2114008"/>
              <a:gd name="connsiteX0" fmla="*/ 69747 w 5181115"/>
              <a:gd name="connsiteY0" fmla="*/ 70402 h 2114008"/>
              <a:gd name="connsiteX1" fmla="*/ 1502307 w 5181115"/>
              <a:gd name="connsiteY1" fmla="*/ 382822 h 2114008"/>
              <a:gd name="connsiteX2" fmla="*/ 4108347 w 5181115"/>
              <a:gd name="connsiteY2" fmla="*/ 321862 h 2114008"/>
              <a:gd name="connsiteX3" fmla="*/ 5137047 w 5181115"/>
              <a:gd name="connsiteY3" fmla="*/ 1822 h 2114008"/>
              <a:gd name="connsiteX4" fmla="*/ 4977027 w 5181115"/>
              <a:gd name="connsiteY4" fmla="*/ 199941 h 2114008"/>
              <a:gd name="connsiteX5" fmla="*/ 4824626 w 5181115"/>
              <a:gd name="connsiteY5" fmla="*/ 306621 h 2114008"/>
              <a:gd name="connsiteX6" fmla="*/ 4573166 w 5181115"/>
              <a:gd name="connsiteY6" fmla="*/ 565701 h 2114008"/>
              <a:gd name="connsiteX7" fmla="*/ 4184547 w 5181115"/>
              <a:gd name="connsiteY7" fmla="*/ 1053382 h 2114008"/>
              <a:gd name="connsiteX8" fmla="*/ 3674007 w 5181115"/>
              <a:gd name="connsiteY8" fmla="*/ 1632502 h 2114008"/>
              <a:gd name="connsiteX9" fmla="*/ 3491127 w 5181115"/>
              <a:gd name="connsiteY9" fmla="*/ 1823002 h 2114008"/>
              <a:gd name="connsiteX10" fmla="*/ 3079647 w 5181115"/>
              <a:gd name="connsiteY10" fmla="*/ 2028742 h 2114008"/>
              <a:gd name="connsiteX11" fmla="*/ 1944267 w 5181115"/>
              <a:gd name="connsiteY11" fmla="*/ 2112562 h 2114008"/>
              <a:gd name="connsiteX12" fmla="*/ 1136547 w 5181115"/>
              <a:gd name="connsiteY12" fmla="*/ 2043982 h 2114008"/>
              <a:gd name="connsiteX13" fmla="*/ 664107 w 5181115"/>
              <a:gd name="connsiteY13" fmla="*/ 1640122 h 2114008"/>
              <a:gd name="connsiteX14" fmla="*/ 511707 w 5181115"/>
              <a:gd name="connsiteY14" fmla="*/ 1106722 h 2114008"/>
              <a:gd name="connsiteX15" fmla="*/ 252627 w 5181115"/>
              <a:gd name="connsiteY15" fmla="*/ 398062 h 2114008"/>
              <a:gd name="connsiteX16" fmla="*/ 69747 w 5181115"/>
              <a:gd name="connsiteY16" fmla="*/ 70402 h 2114008"/>
              <a:gd name="connsiteX0" fmla="*/ 69747 w 5181115"/>
              <a:gd name="connsiteY0" fmla="*/ 70402 h 2114008"/>
              <a:gd name="connsiteX1" fmla="*/ 1502307 w 5181115"/>
              <a:gd name="connsiteY1" fmla="*/ 382822 h 2114008"/>
              <a:gd name="connsiteX2" fmla="*/ 4108347 w 5181115"/>
              <a:gd name="connsiteY2" fmla="*/ 321862 h 2114008"/>
              <a:gd name="connsiteX3" fmla="*/ 5137047 w 5181115"/>
              <a:gd name="connsiteY3" fmla="*/ 1822 h 2114008"/>
              <a:gd name="connsiteX4" fmla="*/ 4977027 w 5181115"/>
              <a:gd name="connsiteY4" fmla="*/ 199941 h 2114008"/>
              <a:gd name="connsiteX5" fmla="*/ 4824626 w 5181115"/>
              <a:gd name="connsiteY5" fmla="*/ 306621 h 2114008"/>
              <a:gd name="connsiteX6" fmla="*/ 4573166 w 5181115"/>
              <a:gd name="connsiteY6" fmla="*/ 565701 h 2114008"/>
              <a:gd name="connsiteX7" fmla="*/ 4184547 w 5181115"/>
              <a:gd name="connsiteY7" fmla="*/ 1053382 h 2114008"/>
              <a:gd name="connsiteX8" fmla="*/ 3674007 w 5181115"/>
              <a:gd name="connsiteY8" fmla="*/ 1632502 h 2114008"/>
              <a:gd name="connsiteX9" fmla="*/ 3491127 w 5181115"/>
              <a:gd name="connsiteY9" fmla="*/ 1823002 h 2114008"/>
              <a:gd name="connsiteX10" fmla="*/ 3079647 w 5181115"/>
              <a:gd name="connsiteY10" fmla="*/ 2028742 h 2114008"/>
              <a:gd name="connsiteX11" fmla="*/ 1944267 w 5181115"/>
              <a:gd name="connsiteY11" fmla="*/ 2112562 h 2114008"/>
              <a:gd name="connsiteX12" fmla="*/ 1136547 w 5181115"/>
              <a:gd name="connsiteY12" fmla="*/ 2043982 h 2114008"/>
              <a:gd name="connsiteX13" fmla="*/ 664107 w 5181115"/>
              <a:gd name="connsiteY13" fmla="*/ 1640122 h 2114008"/>
              <a:gd name="connsiteX14" fmla="*/ 511707 w 5181115"/>
              <a:gd name="connsiteY14" fmla="*/ 1106722 h 2114008"/>
              <a:gd name="connsiteX15" fmla="*/ 252627 w 5181115"/>
              <a:gd name="connsiteY15" fmla="*/ 398062 h 2114008"/>
              <a:gd name="connsiteX16" fmla="*/ 69747 w 5181115"/>
              <a:gd name="connsiteY16" fmla="*/ 70402 h 2114008"/>
              <a:gd name="connsiteX0" fmla="*/ 69747 w 5181115"/>
              <a:gd name="connsiteY0" fmla="*/ 70402 h 2112686"/>
              <a:gd name="connsiteX1" fmla="*/ 1502307 w 5181115"/>
              <a:gd name="connsiteY1" fmla="*/ 382822 h 2112686"/>
              <a:gd name="connsiteX2" fmla="*/ 4108347 w 5181115"/>
              <a:gd name="connsiteY2" fmla="*/ 321862 h 2112686"/>
              <a:gd name="connsiteX3" fmla="*/ 5137047 w 5181115"/>
              <a:gd name="connsiteY3" fmla="*/ 1822 h 2112686"/>
              <a:gd name="connsiteX4" fmla="*/ 4977027 w 5181115"/>
              <a:gd name="connsiteY4" fmla="*/ 199941 h 2112686"/>
              <a:gd name="connsiteX5" fmla="*/ 4824626 w 5181115"/>
              <a:gd name="connsiteY5" fmla="*/ 306621 h 2112686"/>
              <a:gd name="connsiteX6" fmla="*/ 4573166 w 5181115"/>
              <a:gd name="connsiteY6" fmla="*/ 565701 h 2112686"/>
              <a:gd name="connsiteX7" fmla="*/ 4184547 w 5181115"/>
              <a:gd name="connsiteY7" fmla="*/ 1053382 h 2112686"/>
              <a:gd name="connsiteX8" fmla="*/ 3674007 w 5181115"/>
              <a:gd name="connsiteY8" fmla="*/ 1632502 h 2112686"/>
              <a:gd name="connsiteX9" fmla="*/ 3491127 w 5181115"/>
              <a:gd name="connsiteY9" fmla="*/ 1823002 h 2112686"/>
              <a:gd name="connsiteX10" fmla="*/ 3079647 w 5181115"/>
              <a:gd name="connsiteY10" fmla="*/ 2028742 h 2112686"/>
              <a:gd name="connsiteX11" fmla="*/ 1944267 w 5181115"/>
              <a:gd name="connsiteY11" fmla="*/ 2112562 h 2112686"/>
              <a:gd name="connsiteX12" fmla="*/ 1136547 w 5181115"/>
              <a:gd name="connsiteY12" fmla="*/ 2043982 h 2112686"/>
              <a:gd name="connsiteX13" fmla="*/ 854606 w 5181115"/>
              <a:gd name="connsiteY13" fmla="*/ 1906821 h 2112686"/>
              <a:gd name="connsiteX14" fmla="*/ 664107 w 5181115"/>
              <a:gd name="connsiteY14" fmla="*/ 1640122 h 2112686"/>
              <a:gd name="connsiteX15" fmla="*/ 511707 w 5181115"/>
              <a:gd name="connsiteY15" fmla="*/ 1106722 h 2112686"/>
              <a:gd name="connsiteX16" fmla="*/ 252627 w 5181115"/>
              <a:gd name="connsiteY16" fmla="*/ 398062 h 2112686"/>
              <a:gd name="connsiteX17" fmla="*/ 69747 w 5181115"/>
              <a:gd name="connsiteY17" fmla="*/ 70402 h 2112686"/>
              <a:gd name="connsiteX0" fmla="*/ 79261 w 5190629"/>
              <a:gd name="connsiteY0" fmla="*/ 70402 h 2112686"/>
              <a:gd name="connsiteX1" fmla="*/ 1511821 w 5190629"/>
              <a:gd name="connsiteY1" fmla="*/ 382822 h 2112686"/>
              <a:gd name="connsiteX2" fmla="*/ 4117861 w 5190629"/>
              <a:gd name="connsiteY2" fmla="*/ 321862 h 2112686"/>
              <a:gd name="connsiteX3" fmla="*/ 5146561 w 5190629"/>
              <a:gd name="connsiteY3" fmla="*/ 1822 h 2112686"/>
              <a:gd name="connsiteX4" fmla="*/ 4986541 w 5190629"/>
              <a:gd name="connsiteY4" fmla="*/ 199941 h 2112686"/>
              <a:gd name="connsiteX5" fmla="*/ 4834140 w 5190629"/>
              <a:gd name="connsiteY5" fmla="*/ 306621 h 2112686"/>
              <a:gd name="connsiteX6" fmla="*/ 4582680 w 5190629"/>
              <a:gd name="connsiteY6" fmla="*/ 565701 h 2112686"/>
              <a:gd name="connsiteX7" fmla="*/ 4194061 w 5190629"/>
              <a:gd name="connsiteY7" fmla="*/ 1053382 h 2112686"/>
              <a:gd name="connsiteX8" fmla="*/ 3683521 w 5190629"/>
              <a:gd name="connsiteY8" fmla="*/ 1632502 h 2112686"/>
              <a:gd name="connsiteX9" fmla="*/ 3500641 w 5190629"/>
              <a:gd name="connsiteY9" fmla="*/ 1823002 h 2112686"/>
              <a:gd name="connsiteX10" fmla="*/ 3089161 w 5190629"/>
              <a:gd name="connsiteY10" fmla="*/ 2028742 h 2112686"/>
              <a:gd name="connsiteX11" fmla="*/ 1953781 w 5190629"/>
              <a:gd name="connsiteY11" fmla="*/ 2112562 h 2112686"/>
              <a:gd name="connsiteX12" fmla="*/ 1146061 w 5190629"/>
              <a:gd name="connsiteY12" fmla="*/ 2043982 h 2112686"/>
              <a:gd name="connsiteX13" fmla="*/ 864120 w 5190629"/>
              <a:gd name="connsiteY13" fmla="*/ 1906821 h 2112686"/>
              <a:gd name="connsiteX14" fmla="*/ 673621 w 5190629"/>
              <a:gd name="connsiteY14" fmla="*/ 1640122 h 2112686"/>
              <a:gd name="connsiteX15" fmla="*/ 521221 w 5190629"/>
              <a:gd name="connsiteY15" fmla="*/ 1106722 h 2112686"/>
              <a:gd name="connsiteX16" fmla="*/ 262141 w 5190629"/>
              <a:gd name="connsiteY16" fmla="*/ 398062 h 2112686"/>
              <a:gd name="connsiteX17" fmla="*/ 193560 w 5190629"/>
              <a:gd name="connsiteY17" fmla="*/ 230421 h 2112686"/>
              <a:gd name="connsiteX18" fmla="*/ 79261 w 5190629"/>
              <a:gd name="connsiteY18" fmla="*/ 70402 h 2112686"/>
              <a:gd name="connsiteX0" fmla="*/ 79261 w 5190629"/>
              <a:gd name="connsiteY0" fmla="*/ 70402 h 2112686"/>
              <a:gd name="connsiteX1" fmla="*/ 1511821 w 5190629"/>
              <a:gd name="connsiteY1" fmla="*/ 382822 h 2112686"/>
              <a:gd name="connsiteX2" fmla="*/ 4117861 w 5190629"/>
              <a:gd name="connsiteY2" fmla="*/ 321862 h 2112686"/>
              <a:gd name="connsiteX3" fmla="*/ 5146561 w 5190629"/>
              <a:gd name="connsiteY3" fmla="*/ 1822 h 2112686"/>
              <a:gd name="connsiteX4" fmla="*/ 4986541 w 5190629"/>
              <a:gd name="connsiteY4" fmla="*/ 199941 h 2112686"/>
              <a:gd name="connsiteX5" fmla="*/ 4834140 w 5190629"/>
              <a:gd name="connsiteY5" fmla="*/ 306621 h 2112686"/>
              <a:gd name="connsiteX6" fmla="*/ 4529340 w 5190629"/>
              <a:gd name="connsiteY6" fmla="*/ 558081 h 2112686"/>
              <a:gd name="connsiteX7" fmla="*/ 4194061 w 5190629"/>
              <a:gd name="connsiteY7" fmla="*/ 1053382 h 2112686"/>
              <a:gd name="connsiteX8" fmla="*/ 3683521 w 5190629"/>
              <a:gd name="connsiteY8" fmla="*/ 1632502 h 2112686"/>
              <a:gd name="connsiteX9" fmla="*/ 3500641 w 5190629"/>
              <a:gd name="connsiteY9" fmla="*/ 1823002 h 2112686"/>
              <a:gd name="connsiteX10" fmla="*/ 3089161 w 5190629"/>
              <a:gd name="connsiteY10" fmla="*/ 2028742 h 2112686"/>
              <a:gd name="connsiteX11" fmla="*/ 1953781 w 5190629"/>
              <a:gd name="connsiteY11" fmla="*/ 2112562 h 2112686"/>
              <a:gd name="connsiteX12" fmla="*/ 1146061 w 5190629"/>
              <a:gd name="connsiteY12" fmla="*/ 2043982 h 2112686"/>
              <a:gd name="connsiteX13" fmla="*/ 864120 w 5190629"/>
              <a:gd name="connsiteY13" fmla="*/ 1906821 h 2112686"/>
              <a:gd name="connsiteX14" fmla="*/ 673621 w 5190629"/>
              <a:gd name="connsiteY14" fmla="*/ 1640122 h 2112686"/>
              <a:gd name="connsiteX15" fmla="*/ 521221 w 5190629"/>
              <a:gd name="connsiteY15" fmla="*/ 1106722 h 2112686"/>
              <a:gd name="connsiteX16" fmla="*/ 262141 w 5190629"/>
              <a:gd name="connsiteY16" fmla="*/ 398062 h 2112686"/>
              <a:gd name="connsiteX17" fmla="*/ 193560 w 5190629"/>
              <a:gd name="connsiteY17" fmla="*/ 230421 h 2112686"/>
              <a:gd name="connsiteX18" fmla="*/ 79261 w 5190629"/>
              <a:gd name="connsiteY18" fmla="*/ 70402 h 2112686"/>
              <a:gd name="connsiteX0" fmla="*/ 79261 w 5190629"/>
              <a:gd name="connsiteY0" fmla="*/ 70402 h 2112686"/>
              <a:gd name="connsiteX1" fmla="*/ 1511821 w 5190629"/>
              <a:gd name="connsiteY1" fmla="*/ 382822 h 2112686"/>
              <a:gd name="connsiteX2" fmla="*/ 4117861 w 5190629"/>
              <a:gd name="connsiteY2" fmla="*/ 321862 h 2112686"/>
              <a:gd name="connsiteX3" fmla="*/ 5146561 w 5190629"/>
              <a:gd name="connsiteY3" fmla="*/ 1822 h 2112686"/>
              <a:gd name="connsiteX4" fmla="*/ 4986541 w 5190629"/>
              <a:gd name="connsiteY4" fmla="*/ 199941 h 2112686"/>
              <a:gd name="connsiteX5" fmla="*/ 4765560 w 5190629"/>
              <a:gd name="connsiteY5" fmla="*/ 306621 h 2112686"/>
              <a:gd name="connsiteX6" fmla="*/ 4529340 w 5190629"/>
              <a:gd name="connsiteY6" fmla="*/ 558081 h 2112686"/>
              <a:gd name="connsiteX7" fmla="*/ 4194061 w 5190629"/>
              <a:gd name="connsiteY7" fmla="*/ 1053382 h 2112686"/>
              <a:gd name="connsiteX8" fmla="*/ 3683521 w 5190629"/>
              <a:gd name="connsiteY8" fmla="*/ 1632502 h 2112686"/>
              <a:gd name="connsiteX9" fmla="*/ 3500641 w 5190629"/>
              <a:gd name="connsiteY9" fmla="*/ 1823002 h 2112686"/>
              <a:gd name="connsiteX10" fmla="*/ 3089161 w 5190629"/>
              <a:gd name="connsiteY10" fmla="*/ 2028742 h 2112686"/>
              <a:gd name="connsiteX11" fmla="*/ 1953781 w 5190629"/>
              <a:gd name="connsiteY11" fmla="*/ 2112562 h 2112686"/>
              <a:gd name="connsiteX12" fmla="*/ 1146061 w 5190629"/>
              <a:gd name="connsiteY12" fmla="*/ 2043982 h 2112686"/>
              <a:gd name="connsiteX13" fmla="*/ 864120 w 5190629"/>
              <a:gd name="connsiteY13" fmla="*/ 1906821 h 2112686"/>
              <a:gd name="connsiteX14" fmla="*/ 673621 w 5190629"/>
              <a:gd name="connsiteY14" fmla="*/ 1640122 h 2112686"/>
              <a:gd name="connsiteX15" fmla="*/ 521221 w 5190629"/>
              <a:gd name="connsiteY15" fmla="*/ 1106722 h 2112686"/>
              <a:gd name="connsiteX16" fmla="*/ 262141 w 5190629"/>
              <a:gd name="connsiteY16" fmla="*/ 398062 h 2112686"/>
              <a:gd name="connsiteX17" fmla="*/ 193560 w 5190629"/>
              <a:gd name="connsiteY17" fmla="*/ 230421 h 2112686"/>
              <a:gd name="connsiteX18" fmla="*/ 79261 w 5190629"/>
              <a:gd name="connsiteY18" fmla="*/ 70402 h 2112686"/>
              <a:gd name="connsiteX0" fmla="*/ 79261 w 5190629"/>
              <a:gd name="connsiteY0" fmla="*/ 70402 h 2112686"/>
              <a:gd name="connsiteX1" fmla="*/ 1511821 w 5190629"/>
              <a:gd name="connsiteY1" fmla="*/ 382822 h 2112686"/>
              <a:gd name="connsiteX2" fmla="*/ 4117861 w 5190629"/>
              <a:gd name="connsiteY2" fmla="*/ 321862 h 2112686"/>
              <a:gd name="connsiteX3" fmla="*/ 5146561 w 5190629"/>
              <a:gd name="connsiteY3" fmla="*/ 1822 h 2112686"/>
              <a:gd name="connsiteX4" fmla="*/ 4986541 w 5190629"/>
              <a:gd name="connsiteY4" fmla="*/ 199941 h 2112686"/>
              <a:gd name="connsiteX5" fmla="*/ 4765560 w 5190629"/>
              <a:gd name="connsiteY5" fmla="*/ 306621 h 2112686"/>
              <a:gd name="connsiteX6" fmla="*/ 4529340 w 5190629"/>
              <a:gd name="connsiteY6" fmla="*/ 558081 h 2112686"/>
              <a:gd name="connsiteX7" fmla="*/ 4407420 w 5190629"/>
              <a:gd name="connsiteY7" fmla="*/ 740961 h 2112686"/>
              <a:gd name="connsiteX8" fmla="*/ 4194061 w 5190629"/>
              <a:gd name="connsiteY8" fmla="*/ 1053382 h 2112686"/>
              <a:gd name="connsiteX9" fmla="*/ 3683521 w 5190629"/>
              <a:gd name="connsiteY9" fmla="*/ 1632502 h 2112686"/>
              <a:gd name="connsiteX10" fmla="*/ 3500641 w 5190629"/>
              <a:gd name="connsiteY10" fmla="*/ 1823002 h 2112686"/>
              <a:gd name="connsiteX11" fmla="*/ 3089161 w 5190629"/>
              <a:gd name="connsiteY11" fmla="*/ 2028742 h 2112686"/>
              <a:gd name="connsiteX12" fmla="*/ 1953781 w 5190629"/>
              <a:gd name="connsiteY12" fmla="*/ 2112562 h 2112686"/>
              <a:gd name="connsiteX13" fmla="*/ 1146061 w 5190629"/>
              <a:gd name="connsiteY13" fmla="*/ 2043982 h 2112686"/>
              <a:gd name="connsiteX14" fmla="*/ 864120 w 5190629"/>
              <a:gd name="connsiteY14" fmla="*/ 1906821 h 2112686"/>
              <a:gd name="connsiteX15" fmla="*/ 673621 w 5190629"/>
              <a:gd name="connsiteY15" fmla="*/ 1640122 h 2112686"/>
              <a:gd name="connsiteX16" fmla="*/ 521221 w 5190629"/>
              <a:gd name="connsiteY16" fmla="*/ 1106722 h 2112686"/>
              <a:gd name="connsiteX17" fmla="*/ 262141 w 5190629"/>
              <a:gd name="connsiteY17" fmla="*/ 398062 h 2112686"/>
              <a:gd name="connsiteX18" fmla="*/ 193560 w 5190629"/>
              <a:gd name="connsiteY18" fmla="*/ 230421 h 2112686"/>
              <a:gd name="connsiteX19" fmla="*/ 79261 w 5190629"/>
              <a:gd name="connsiteY19" fmla="*/ 70402 h 2112686"/>
              <a:gd name="connsiteX0" fmla="*/ 77444 w 5188812"/>
              <a:gd name="connsiteY0" fmla="*/ 70402 h 2112686"/>
              <a:gd name="connsiteX1" fmla="*/ 1510004 w 5188812"/>
              <a:gd name="connsiteY1" fmla="*/ 382822 h 2112686"/>
              <a:gd name="connsiteX2" fmla="*/ 4116044 w 5188812"/>
              <a:gd name="connsiteY2" fmla="*/ 321862 h 2112686"/>
              <a:gd name="connsiteX3" fmla="*/ 5144744 w 5188812"/>
              <a:gd name="connsiteY3" fmla="*/ 1822 h 2112686"/>
              <a:gd name="connsiteX4" fmla="*/ 4984724 w 5188812"/>
              <a:gd name="connsiteY4" fmla="*/ 199941 h 2112686"/>
              <a:gd name="connsiteX5" fmla="*/ 4763743 w 5188812"/>
              <a:gd name="connsiteY5" fmla="*/ 306621 h 2112686"/>
              <a:gd name="connsiteX6" fmla="*/ 4527523 w 5188812"/>
              <a:gd name="connsiteY6" fmla="*/ 558081 h 2112686"/>
              <a:gd name="connsiteX7" fmla="*/ 4405603 w 5188812"/>
              <a:gd name="connsiteY7" fmla="*/ 740961 h 2112686"/>
              <a:gd name="connsiteX8" fmla="*/ 4192244 w 5188812"/>
              <a:gd name="connsiteY8" fmla="*/ 1053382 h 2112686"/>
              <a:gd name="connsiteX9" fmla="*/ 3681704 w 5188812"/>
              <a:gd name="connsiteY9" fmla="*/ 1632502 h 2112686"/>
              <a:gd name="connsiteX10" fmla="*/ 3498824 w 5188812"/>
              <a:gd name="connsiteY10" fmla="*/ 1823002 h 2112686"/>
              <a:gd name="connsiteX11" fmla="*/ 3087344 w 5188812"/>
              <a:gd name="connsiteY11" fmla="*/ 2028742 h 2112686"/>
              <a:gd name="connsiteX12" fmla="*/ 1951964 w 5188812"/>
              <a:gd name="connsiteY12" fmla="*/ 2112562 h 2112686"/>
              <a:gd name="connsiteX13" fmla="*/ 1144244 w 5188812"/>
              <a:gd name="connsiteY13" fmla="*/ 2043982 h 2112686"/>
              <a:gd name="connsiteX14" fmla="*/ 862303 w 5188812"/>
              <a:gd name="connsiteY14" fmla="*/ 1906821 h 2112686"/>
              <a:gd name="connsiteX15" fmla="*/ 671804 w 5188812"/>
              <a:gd name="connsiteY15" fmla="*/ 1640122 h 2112686"/>
              <a:gd name="connsiteX16" fmla="*/ 519404 w 5188812"/>
              <a:gd name="connsiteY16" fmla="*/ 1106722 h 2112686"/>
              <a:gd name="connsiteX17" fmla="*/ 260324 w 5188812"/>
              <a:gd name="connsiteY17" fmla="*/ 398062 h 2112686"/>
              <a:gd name="connsiteX18" fmla="*/ 199363 w 5188812"/>
              <a:gd name="connsiteY18" fmla="*/ 268521 h 2112686"/>
              <a:gd name="connsiteX19" fmla="*/ 77444 w 5188812"/>
              <a:gd name="connsiteY19" fmla="*/ 70402 h 2112686"/>
              <a:gd name="connsiteX0" fmla="*/ 77444 w 5188812"/>
              <a:gd name="connsiteY0" fmla="*/ 70402 h 2112686"/>
              <a:gd name="connsiteX1" fmla="*/ 1510004 w 5188812"/>
              <a:gd name="connsiteY1" fmla="*/ 382822 h 2112686"/>
              <a:gd name="connsiteX2" fmla="*/ 4116044 w 5188812"/>
              <a:gd name="connsiteY2" fmla="*/ 321862 h 2112686"/>
              <a:gd name="connsiteX3" fmla="*/ 5144744 w 5188812"/>
              <a:gd name="connsiteY3" fmla="*/ 1822 h 2112686"/>
              <a:gd name="connsiteX4" fmla="*/ 4984724 w 5188812"/>
              <a:gd name="connsiteY4" fmla="*/ 199941 h 2112686"/>
              <a:gd name="connsiteX5" fmla="*/ 4763743 w 5188812"/>
              <a:gd name="connsiteY5" fmla="*/ 306621 h 2112686"/>
              <a:gd name="connsiteX6" fmla="*/ 4527523 w 5188812"/>
              <a:gd name="connsiteY6" fmla="*/ 558081 h 2112686"/>
              <a:gd name="connsiteX7" fmla="*/ 4405603 w 5188812"/>
              <a:gd name="connsiteY7" fmla="*/ 740961 h 2112686"/>
              <a:gd name="connsiteX8" fmla="*/ 4192244 w 5188812"/>
              <a:gd name="connsiteY8" fmla="*/ 1053382 h 2112686"/>
              <a:gd name="connsiteX9" fmla="*/ 3681704 w 5188812"/>
              <a:gd name="connsiteY9" fmla="*/ 1632502 h 2112686"/>
              <a:gd name="connsiteX10" fmla="*/ 3498824 w 5188812"/>
              <a:gd name="connsiteY10" fmla="*/ 1823002 h 2112686"/>
              <a:gd name="connsiteX11" fmla="*/ 3087344 w 5188812"/>
              <a:gd name="connsiteY11" fmla="*/ 2028742 h 2112686"/>
              <a:gd name="connsiteX12" fmla="*/ 1951964 w 5188812"/>
              <a:gd name="connsiteY12" fmla="*/ 2112562 h 2112686"/>
              <a:gd name="connsiteX13" fmla="*/ 1144244 w 5188812"/>
              <a:gd name="connsiteY13" fmla="*/ 2043982 h 2112686"/>
              <a:gd name="connsiteX14" fmla="*/ 862303 w 5188812"/>
              <a:gd name="connsiteY14" fmla="*/ 1906821 h 2112686"/>
              <a:gd name="connsiteX15" fmla="*/ 671804 w 5188812"/>
              <a:gd name="connsiteY15" fmla="*/ 1640122 h 2112686"/>
              <a:gd name="connsiteX16" fmla="*/ 519404 w 5188812"/>
              <a:gd name="connsiteY16" fmla="*/ 1106722 h 2112686"/>
              <a:gd name="connsiteX17" fmla="*/ 351764 w 5188812"/>
              <a:gd name="connsiteY17" fmla="*/ 466642 h 2112686"/>
              <a:gd name="connsiteX18" fmla="*/ 199363 w 5188812"/>
              <a:gd name="connsiteY18" fmla="*/ 268521 h 2112686"/>
              <a:gd name="connsiteX19" fmla="*/ 77444 w 5188812"/>
              <a:gd name="connsiteY19" fmla="*/ 70402 h 2112686"/>
              <a:gd name="connsiteX0" fmla="*/ 81394 w 5169902"/>
              <a:gd name="connsiteY0" fmla="*/ 131362 h 2112686"/>
              <a:gd name="connsiteX1" fmla="*/ 1491094 w 5169902"/>
              <a:gd name="connsiteY1" fmla="*/ 382822 h 2112686"/>
              <a:gd name="connsiteX2" fmla="*/ 4097134 w 5169902"/>
              <a:gd name="connsiteY2" fmla="*/ 321862 h 2112686"/>
              <a:gd name="connsiteX3" fmla="*/ 5125834 w 5169902"/>
              <a:gd name="connsiteY3" fmla="*/ 1822 h 2112686"/>
              <a:gd name="connsiteX4" fmla="*/ 4965814 w 5169902"/>
              <a:gd name="connsiteY4" fmla="*/ 199941 h 2112686"/>
              <a:gd name="connsiteX5" fmla="*/ 4744833 w 5169902"/>
              <a:gd name="connsiteY5" fmla="*/ 306621 h 2112686"/>
              <a:gd name="connsiteX6" fmla="*/ 4508613 w 5169902"/>
              <a:gd name="connsiteY6" fmla="*/ 558081 h 2112686"/>
              <a:gd name="connsiteX7" fmla="*/ 4386693 w 5169902"/>
              <a:gd name="connsiteY7" fmla="*/ 740961 h 2112686"/>
              <a:gd name="connsiteX8" fmla="*/ 4173334 w 5169902"/>
              <a:gd name="connsiteY8" fmla="*/ 1053382 h 2112686"/>
              <a:gd name="connsiteX9" fmla="*/ 3662794 w 5169902"/>
              <a:gd name="connsiteY9" fmla="*/ 1632502 h 2112686"/>
              <a:gd name="connsiteX10" fmla="*/ 3479914 w 5169902"/>
              <a:gd name="connsiteY10" fmla="*/ 1823002 h 2112686"/>
              <a:gd name="connsiteX11" fmla="*/ 3068434 w 5169902"/>
              <a:gd name="connsiteY11" fmla="*/ 2028742 h 2112686"/>
              <a:gd name="connsiteX12" fmla="*/ 1933054 w 5169902"/>
              <a:gd name="connsiteY12" fmla="*/ 2112562 h 2112686"/>
              <a:gd name="connsiteX13" fmla="*/ 1125334 w 5169902"/>
              <a:gd name="connsiteY13" fmla="*/ 2043982 h 2112686"/>
              <a:gd name="connsiteX14" fmla="*/ 843393 w 5169902"/>
              <a:gd name="connsiteY14" fmla="*/ 1906821 h 2112686"/>
              <a:gd name="connsiteX15" fmla="*/ 652894 w 5169902"/>
              <a:gd name="connsiteY15" fmla="*/ 1640122 h 2112686"/>
              <a:gd name="connsiteX16" fmla="*/ 500494 w 5169902"/>
              <a:gd name="connsiteY16" fmla="*/ 1106722 h 2112686"/>
              <a:gd name="connsiteX17" fmla="*/ 332854 w 5169902"/>
              <a:gd name="connsiteY17" fmla="*/ 466642 h 2112686"/>
              <a:gd name="connsiteX18" fmla="*/ 180453 w 5169902"/>
              <a:gd name="connsiteY18" fmla="*/ 268521 h 2112686"/>
              <a:gd name="connsiteX19" fmla="*/ 81394 w 5169902"/>
              <a:gd name="connsiteY19" fmla="*/ 131362 h 2112686"/>
              <a:gd name="connsiteX0" fmla="*/ 81394 w 5169902"/>
              <a:gd name="connsiteY0" fmla="*/ 131362 h 2112686"/>
              <a:gd name="connsiteX1" fmla="*/ 1491094 w 5169902"/>
              <a:gd name="connsiteY1" fmla="*/ 382822 h 2112686"/>
              <a:gd name="connsiteX2" fmla="*/ 4097134 w 5169902"/>
              <a:gd name="connsiteY2" fmla="*/ 321862 h 2112686"/>
              <a:gd name="connsiteX3" fmla="*/ 5125834 w 5169902"/>
              <a:gd name="connsiteY3" fmla="*/ 1822 h 2112686"/>
              <a:gd name="connsiteX4" fmla="*/ 4965814 w 5169902"/>
              <a:gd name="connsiteY4" fmla="*/ 199941 h 2112686"/>
              <a:gd name="connsiteX5" fmla="*/ 4744833 w 5169902"/>
              <a:gd name="connsiteY5" fmla="*/ 306621 h 2112686"/>
              <a:gd name="connsiteX6" fmla="*/ 4508613 w 5169902"/>
              <a:gd name="connsiteY6" fmla="*/ 558081 h 2112686"/>
              <a:gd name="connsiteX7" fmla="*/ 4386693 w 5169902"/>
              <a:gd name="connsiteY7" fmla="*/ 740961 h 2112686"/>
              <a:gd name="connsiteX8" fmla="*/ 4173334 w 5169902"/>
              <a:gd name="connsiteY8" fmla="*/ 1053382 h 2112686"/>
              <a:gd name="connsiteX9" fmla="*/ 3662794 w 5169902"/>
              <a:gd name="connsiteY9" fmla="*/ 1632502 h 2112686"/>
              <a:gd name="connsiteX10" fmla="*/ 3479914 w 5169902"/>
              <a:gd name="connsiteY10" fmla="*/ 1823002 h 2112686"/>
              <a:gd name="connsiteX11" fmla="*/ 3068434 w 5169902"/>
              <a:gd name="connsiteY11" fmla="*/ 2028742 h 2112686"/>
              <a:gd name="connsiteX12" fmla="*/ 1933054 w 5169902"/>
              <a:gd name="connsiteY12" fmla="*/ 2112562 h 2112686"/>
              <a:gd name="connsiteX13" fmla="*/ 1125334 w 5169902"/>
              <a:gd name="connsiteY13" fmla="*/ 2043982 h 2112686"/>
              <a:gd name="connsiteX14" fmla="*/ 843393 w 5169902"/>
              <a:gd name="connsiteY14" fmla="*/ 1906821 h 2112686"/>
              <a:gd name="connsiteX15" fmla="*/ 652894 w 5169902"/>
              <a:gd name="connsiteY15" fmla="*/ 1640122 h 2112686"/>
              <a:gd name="connsiteX16" fmla="*/ 500494 w 5169902"/>
              <a:gd name="connsiteY16" fmla="*/ 1106722 h 2112686"/>
              <a:gd name="connsiteX17" fmla="*/ 294754 w 5169902"/>
              <a:gd name="connsiteY17" fmla="*/ 466642 h 2112686"/>
              <a:gd name="connsiteX18" fmla="*/ 180453 w 5169902"/>
              <a:gd name="connsiteY18" fmla="*/ 268521 h 2112686"/>
              <a:gd name="connsiteX19" fmla="*/ 81394 w 5169902"/>
              <a:gd name="connsiteY19" fmla="*/ 131362 h 2112686"/>
              <a:gd name="connsiteX0" fmla="*/ 81394 w 5143434"/>
              <a:gd name="connsiteY0" fmla="*/ 93782 h 2075106"/>
              <a:gd name="connsiteX1" fmla="*/ 1491094 w 5143434"/>
              <a:gd name="connsiteY1" fmla="*/ 345242 h 2075106"/>
              <a:gd name="connsiteX2" fmla="*/ 4097134 w 5143434"/>
              <a:gd name="connsiteY2" fmla="*/ 284282 h 2075106"/>
              <a:gd name="connsiteX3" fmla="*/ 5095354 w 5143434"/>
              <a:gd name="connsiteY3" fmla="*/ 2342 h 2075106"/>
              <a:gd name="connsiteX4" fmla="*/ 4965814 w 5143434"/>
              <a:gd name="connsiteY4" fmla="*/ 162361 h 2075106"/>
              <a:gd name="connsiteX5" fmla="*/ 4744833 w 5143434"/>
              <a:gd name="connsiteY5" fmla="*/ 269041 h 2075106"/>
              <a:gd name="connsiteX6" fmla="*/ 4508613 w 5143434"/>
              <a:gd name="connsiteY6" fmla="*/ 520501 h 2075106"/>
              <a:gd name="connsiteX7" fmla="*/ 4386693 w 5143434"/>
              <a:gd name="connsiteY7" fmla="*/ 703381 h 2075106"/>
              <a:gd name="connsiteX8" fmla="*/ 4173334 w 5143434"/>
              <a:gd name="connsiteY8" fmla="*/ 1015802 h 2075106"/>
              <a:gd name="connsiteX9" fmla="*/ 3662794 w 5143434"/>
              <a:gd name="connsiteY9" fmla="*/ 1594922 h 2075106"/>
              <a:gd name="connsiteX10" fmla="*/ 3479914 w 5143434"/>
              <a:gd name="connsiteY10" fmla="*/ 1785422 h 2075106"/>
              <a:gd name="connsiteX11" fmla="*/ 3068434 w 5143434"/>
              <a:gd name="connsiteY11" fmla="*/ 1991162 h 2075106"/>
              <a:gd name="connsiteX12" fmla="*/ 1933054 w 5143434"/>
              <a:gd name="connsiteY12" fmla="*/ 2074982 h 2075106"/>
              <a:gd name="connsiteX13" fmla="*/ 1125334 w 5143434"/>
              <a:gd name="connsiteY13" fmla="*/ 2006402 h 2075106"/>
              <a:gd name="connsiteX14" fmla="*/ 843393 w 5143434"/>
              <a:gd name="connsiteY14" fmla="*/ 1869241 h 2075106"/>
              <a:gd name="connsiteX15" fmla="*/ 652894 w 5143434"/>
              <a:gd name="connsiteY15" fmla="*/ 1602542 h 2075106"/>
              <a:gd name="connsiteX16" fmla="*/ 500494 w 5143434"/>
              <a:gd name="connsiteY16" fmla="*/ 1069142 h 2075106"/>
              <a:gd name="connsiteX17" fmla="*/ 294754 w 5143434"/>
              <a:gd name="connsiteY17" fmla="*/ 429062 h 2075106"/>
              <a:gd name="connsiteX18" fmla="*/ 180453 w 5143434"/>
              <a:gd name="connsiteY18" fmla="*/ 230941 h 2075106"/>
              <a:gd name="connsiteX19" fmla="*/ 81394 w 5143434"/>
              <a:gd name="connsiteY19" fmla="*/ 93782 h 2075106"/>
              <a:gd name="connsiteX0" fmla="*/ 81394 w 5156341"/>
              <a:gd name="connsiteY0" fmla="*/ 93782 h 2075106"/>
              <a:gd name="connsiteX1" fmla="*/ 1491094 w 5156341"/>
              <a:gd name="connsiteY1" fmla="*/ 345242 h 2075106"/>
              <a:gd name="connsiteX2" fmla="*/ 4097134 w 5156341"/>
              <a:gd name="connsiteY2" fmla="*/ 284282 h 2075106"/>
              <a:gd name="connsiteX3" fmla="*/ 5095354 w 5156341"/>
              <a:gd name="connsiteY3" fmla="*/ 2342 h 2075106"/>
              <a:gd name="connsiteX4" fmla="*/ 5019154 w 5156341"/>
              <a:gd name="connsiteY4" fmla="*/ 162361 h 2075106"/>
              <a:gd name="connsiteX5" fmla="*/ 4744833 w 5156341"/>
              <a:gd name="connsiteY5" fmla="*/ 269041 h 2075106"/>
              <a:gd name="connsiteX6" fmla="*/ 4508613 w 5156341"/>
              <a:gd name="connsiteY6" fmla="*/ 520501 h 2075106"/>
              <a:gd name="connsiteX7" fmla="*/ 4386693 w 5156341"/>
              <a:gd name="connsiteY7" fmla="*/ 703381 h 2075106"/>
              <a:gd name="connsiteX8" fmla="*/ 4173334 w 5156341"/>
              <a:gd name="connsiteY8" fmla="*/ 1015802 h 2075106"/>
              <a:gd name="connsiteX9" fmla="*/ 3662794 w 5156341"/>
              <a:gd name="connsiteY9" fmla="*/ 1594922 h 2075106"/>
              <a:gd name="connsiteX10" fmla="*/ 3479914 w 5156341"/>
              <a:gd name="connsiteY10" fmla="*/ 1785422 h 2075106"/>
              <a:gd name="connsiteX11" fmla="*/ 3068434 w 5156341"/>
              <a:gd name="connsiteY11" fmla="*/ 1991162 h 2075106"/>
              <a:gd name="connsiteX12" fmla="*/ 1933054 w 5156341"/>
              <a:gd name="connsiteY12" fmla="*/ 2074982 h 2075106"/>
              <a:gd name="connsiteX13" fmla="*/ 1125334 w 5156341"/>
              <a:gd name="connsiteY13" fmla="*/ 2006402 h 2075106"/>
              <a:gd name="connsiteX14" fmla="*/ 843393 w 5156341"/>
              <a:gd name="connsiteY14" fmla="*/ 1869241 h 2075106"/>
              <a:gd name="connsiteX15" fmla="*/ 652894 w 5156341"/>
              <a:gd name="connsiteY15" fmla="*/ 1602542 h 2075106"/>
              <a:gd name="connsiteX16" fmla="*/ 500494 w 5156341"/>
              <a:gd name="connsiteY16" fmla="*/ 1069142 h 2075106"/>
              <a:gd name="connsiteX17" fmla="*/ 294754 w 5156341"/>
              <a:gd name="connsiteY17" fmla="*/ 429062 h 2075106"/>
              <a:gd name="connsiteX18" fmla="*/ 180453 w 5156341"/>
              <a:gd name="connsiteY18" fmla="*/ 230941 h 2075106"/>
              <a:gd name="connsiteX19" fmla="*/ 81394 w 5156341"/>
              <a:gd name="connsiteY19" fmla="*/ 93782 h 2075106"/>
              <a:gd name="connsiteX0" fmla="*/ 81394 w 5148561"/>
              <a:gd name="connsiteY0" fmla="*/ 94193 h 2075517"/>
              <a:gd name="connsiteX1" fmla="*/ 1491094 w 5148561"/>
              <a:gd name="connsiteY1" fmla="*/ 345653 h 2075517"/>
              <a:gd name="connsiteX2" fmla="*/ 4097134 w 5148561"/>
              <a:gd name="connsiteY2" fmla="*/ 284693 h 2075517"/>
              <a:gd name="connsiteX3" fmla="*/ 5095354 w 5148561"/>
              <a:gd name="connsiteY3" fmla="*/ 2753 h 2075517"/>
              <a:gd name="connsiteX4" fmla="*/ 4988674 w 5148561"/>
              <a:gd name="connsiteY4" fmla="*/ 155152 h 2075517"/>
              <a:gd name="connsiteX5" fmla="*/ 4744833 w 5148561"/>
              <a:gd name="connsiteY5" fmla="*/ 269452 h 2075517"/>
              <a:gd name="connsiteX6" fmla="*/ 4508613 w 5148561"/>
              <a:gd name="connsiteY6" fmla="*/ 520912 h 2075517"/>
              <a:gd name="connsiteX7" fmla="*/ 4386693 w 5148561"/>
              <a:gd name="connsiteY7" fmla="*/ 703792 h 2075517"/>
              <a:gd name="connsiteX8" fmla="*/ 4173334 w 5148561"/>
              <a:gd name="connsiteY8" fmla="*/ 1016213 h 2075517"/>
              <a:gd name="connsiteX9" fmla="*/ 3662794 w 5148561"/>
              <a:gd name="connsiteY9" fmla="*/ 1595333 h 2075517"/>
              <a:gd name="connsiteX10" fmla="*/ 3479914 w 5148561"/>
              <a:gd name="connsiteY10" fmla="*/ 1785833 h 2075517"/>
              <a:gd name="connsiteX11" fmla="*/ 3068434 w 5148561"/>
              <a:gd name="connsiteY11" fmla="*/ 1991573 h 2075517"/>
              <a:gd name="connsiteX12" fmla="*/ 1933054 w 5148561"/>
              <a:gd name="connsiteY12" fmla="*/ 2075393 h 2075517"/>
              <a:gd name="connsiteX13" fmla="*/ 1125334 w 5148561"/>
              <a:gd name="connsiteY13" fmla="*/ 2006813 h 2075517"/>
              <a:gd name="connsiteX14" fmla="*/ 843393 w 5148561"/>
              <a:gd name="connsiteY14" fmla="*/ 1869652 h 2075517"/>
              <a:gd name="connsiteX15" fmla="*/ 652894 w 5148561"/>
              <a:gd name="connsiteY15" fmla="*/ 1602953 h 2075517"/>
              <a:gd name="connsiteX16" fmla="*/ 500494 w 5148561"/>
              <a:gd name="connsiteY16" fmla="*/ 1069553 h 2075517"/>
              <a:gd name="connsiteX17" fmla="*/ 294754 w 5148561"/>
              <a:gd name="connsiteY17" fmla="*/ 429473 h 2075517"/>
              <a:gd name="connsiteX18" fmla="*/ 180453 w 5148561"/>
              <a:gd name="connsiteY18" fmla="*/ 231352 h 2075517"/>
              <a:gd name="connsiteX19" fmla="*/ 81394 w 5148561"/>
              <a:gd name="connsiteY19" fmla="*/ 94193 h 2075517"/>
              <a:gd name="connsiteX0" fmla="*/ 75822 w 5142989"/>
              <a:gd name="connsiteY0" fmla="*/ 94193 h 2075517"/>
              <a:gd name="connsiteX1" fmla="*/ 1485522 w 5142989"/>
              <a:gd name="connsiteY1" fmla="*/ 345653 h 2075517"/>
              <a:gd name="connsiteX2" fmla="*/ 4091562 w 5142989"/>
              <a:gd name="connsiteY2" fmla="*/ 284693 h 2075517"/>
              <a:gd name="connsiteX3" fmla="*/ 5089782 w 5142989"/>
              <a:gd name="connsiteY3" fmla="*/ 2753 h 2075517"/>
              <a:gd name="connsiteX4" fmla="*/ 4983102 w 5142989"/>
              <a:gd name="connsiteY4" fmla="*/ 155152 h 2075517"/>
              <a:gd name="connsiteX5" fmla="*/ 4739261 w 5142989"/>
              <a:gd name="connsiteY5" fmla="*/ 269452 h 2075517"/>
              <a:gd name="connsiteX6" fmla="*/ 4503041 w 5142989"/>
              <a:gd name="connsiteY6" fmla="*/ 520912 h 2075517"/>
              <a:gd name="connsiteX7" fmla="*/ 4381121 w 5142989"/>
              <a:gd name="connsiteY7" fmla="*/ 703792 h 2075517"/>
              <a:gd name="connsiteX8" fmla="*/ 4167762 w 5142989"/>
              <a:gd name="connsiteY8" fmla="*/ 1016213 h 2075517"/>
              <a:gd name="connsiteX9" fmla="*/ 3657222 w 5142989"/>
              <a:gd name="connsiteY9" fmla="*/ 1595333 h 2075517"/>
              <a:gd name="connsiteX10" fmla="*/ 3474342 w 5142989"/>
              <a:gd name="connsiteY10" fmla="*/ 1785833 h 2075517"/>
              <a:gd name="connsiteX11" fmla="*/ 3062862 w 5142989"/>
              <a:gd name="connsiteY11" fmla="*/ 1991573 h 2075517"/>
              <a:gd name="connsiteX12" fmla="*/ 1927482 w 5142989"/>
              <a:gd name="connsiteY12" fmla="*/ 2075393 h 2075517"/>
              <a:gd name="connsiteX13" fmla="*/ 1119762 w 5142989"/>
              <a:gd name="connsiteY13" fmla="*/ 2006813 h 2075517"/>
              <a:gd name="connsiteX14" fmla="*/ 837821 w 5142989"/>
              <a:gd name="connsiteY14" fmla="*/ 1869652 h 2075517"/>
              <a:gd name="connsiteX15" fmla="*/ 647322 w 5142989"/>
              <a:gd name="connsiteY15" fmla="*/ 1602953 h 2075517"/>
              <a:gd name="connsiteX16" fmla="*/ 494922 w 5142989"/>
              <a:gd name="connsiteY16" fmla="*/ 1069553 h 2075517"/>
              <a:gd name="connsiteX17" fmla="*/ 289182 w 5142989"/>
              <a:gd name="connsiteY17" fmla="*/ 429473 h 2075517"/>
              <a:gd name="connsiteX18" fmla="*/ 197741 w 5142989"/>
              <a:gd name="connsiteY18" fmla="*/ 269452 h 2075517"/>
              <a:gd name="connsiteX19" fmla="*/ 75822 w 5142989"/>
              <a:gd name="connsiteY19" fmla="*/ 94193 h 2075517"/>
              <a:gd name="connsiteX0" fmla="*/ 75822 w 5142989"/>
              <a:gd name="connsiteY0" fmla="*/ 94193 h 2075517"/>
              <a:gd name="connsiteX1" fmla="*/ 1485522 w 5142989"/>
              <a:gd name="connsiteY1" fmla="*/ 345653 h 2075517"/>
              <a:gd name="connsiteX2" fmla="*/ 4091562 w 5142989"/>
              <a:gd name="connsiteY2" fmla="*/ 284693 h 2075517"/>
              <a:gd name="connsiteX3" fmla="*/ 5089782 w 5142989"/>
              <a:gd name="connsiteY3" fmla="*/ 2753 h 2075517"/>
              <a:gd name="connsiteX4" fmla="*/ 4983102 w 5142989"/>
              <a:gd name="connsiteY4" fmla="*/ 155152 h 2075517"/>
              <a:gd name="connsiteX5" fmla="*/ 4739261 w 5142989"/>
              <a:gd name="connsiteY5" fmla="*/ 269452 h 2075517"/>
              <a:gd name="connsiteX6" fmla="*/ 4503041 w 5142989"/>
              <a:gd name="connsiteY6" fmla="*/ 520912 h 2075517"/>
              <a:gd name="connsiteX7" fmla="*/ 4381121 w 5142989"/>
              <a:gd name="connsiteY7" fmla="*/ 703792 h 2075517"/>
              <a:gd name="connsiteX8" fmla="*/ 4167762 w 5142989"/>
              <a:gd name="connsiteY8" fmla="*/ 1016213 h 2075517"/>
              <a:gd name="connsiteX9" fmla="*/ 3657222 w 5142989"/>
              <a:gd name="connsiteY9" fmla="*/ 1595333 h 2075517"/>
              <a:gd name="connsiteX10" fmla="*/ 3474342 w 5142989"/>
              <a:gd name="connsiteY10" fmla="*/ 1785833 h 2075517"/>
              <a:gd name="connsiteX11" fmla="*/ 3062862 w 5142989"/>
              <a:gd name="connsiteY11" fmla="*/ 1991573 h 2075517"/>
              <a:gd name="connsiteX12" fmla="*/ 1927482 w 5142989"/>
              <a:gd name="connsiteY12" fmla="*/ 2075393 h 2075517"/>
              <a:gd name="connsiteX13" fmla="*/ 1119762 w 5142989"/>
              <a:gd name="connsiteY13" fmla="*/ 2006813 h 2075517"/>
              <a:gd name="connsiteX14" fmla="*/ 837821 w 5142989"/>
              <a:gd name="connsiteY14" fmla="*/ 1869652 h 2075517"/>
              <a:gd name="connsiteX15" fmla="*/ 647322 w 5142989"/>
              <a:gd name="connsiteY15" fmla="*/ 1602953 h 2075517"/>
              <a:gd name="connsiteX16" fmla="*/ 494922 w 5142989"/>
              <a:gd name="connsiteY16" fmla="*/ 1069553 h 2075517"/>
              <a:gd name="connsiteX17" fmla="*/ 289182 w 5142989"/>
              <a:gd name="connsiteY17" fmla="*/ 429473 h 2075517"/>
              <a:gd name="connsiteX18" fmla="*/ 197741 w 5142989"/>
              <a:gd name="connsiteY18" fmla="*/ 269452 h 2075517"/>
              <a:gd name="connsiteX19" fmla="*/ 75822 w 5142989"/>
              <a:gd name="connsiteY19" fmla="*/ 94193 h 2075517"/>
              <a:gd name="connsiteX0" fmla="*/ 75822 w 5142989"/>
              <a:gd name="connsiteY0" fmla="*/ 94193 h 2075517"/>
              <a:gd name="connsiteX1" fmla="*/ 1485522 w 5142989"/>
              <a:gd name="connsiteY1" fmla="*/ 345653 h 2075517"/>
              <a:gd name="connsiteX2" fmla="*/ 4091562 w 5142989"/>
              <a:gd name="connsiteY2" fmla="*/ 284693 h 2075517"/>
              <a:gd name="connsiteX3" fmla="*/ 5089782 w 5142989"/>
              <a:gd name="connsiteY3" fmla="*/ 2753 h 2075517"/>
              <a:gd name="connsiteX4" fmla="*/ 4983102 w 5142989"/>
              <a:gd name="connsiteY4" fmla="*/ 155152 h 2075517"/>
              <a:gd name="connsiteX5" fmla="*/ 4739261 w 5142989"/>
              <a:gd name="connsiteY5" fmla="*/ 269452 h 2075517"/>
              <a:gd name="connsiteX6" fmla="*/ 4503041 w 5142989"/>
              <a:gd name="connsiteY6" fmla="*/ 520912 h 2075517"/>
              <a:gd name="connsiteX7" fmla="*/ 4381121 w 5142989"/>
              <a:gd name="connsiteY7" fmla="*/ 703792 h 2075517"/>
              <a:gd name="connsiteX8" fmla="*/ 4167762 w 5142989"/>
              <a:gd name="connsiteY8" fmla="*/ 1016213 h 2075517"/>
              <a:gd name="connsiteX9" fmla="*/ 3657222 w 5142989"/>
              <a:gd name="connsiteY9" fmla="*/ 1595333 h 2075517"/>
              <a:gd name="connsiteX10" fmla="*/ 3474342 w 5142989"/>
              <a:gd name="connsiteY10" fmla="*/ 1785833 h 2075517"/>
              <a:gd name="connsiteX11" fmla="*/ 3062862 w 5142989"/>
              <a:gd name="connsiteY11" fmla="*/ 1991573 h 2075517"/>
              <a:gd name="connsiteX12" fmla="*/ 1927482 w 5142989"/>
              <a:gd name="connsiteY12" fmla="*/ 2075393 h 2075517"/>
              <a:gd name="connsiteX13" fmla="*/ 1119762 w 5142989"/>
              <a:gd name="connsiteY13" fmla="*/ 2006813 h 2075517"/>
              <a:gd name="connsiteX14" fmla="*/ 875921 w 5142989"/>
              <a:gd name="connsiteY14" fmla="*/ 1869652 h 2075517"/>
              <a:gd name="connsiteX15" fmla="*/ 647322 w 5142989"/>
              <a:gd name="connsiteY15" fmla="*/ 1602953 h 2075517"/>
              <a:gd name="connsiteX16" fmla="*/ 494922 w 5142989"/>
              <a:gd name="connsiteY16" fmla="*/ 1069553 h 2075517"/>
              <a:gd name="connsiteX17" fmla="*/ 289182 w 5142989"/>
              <a:gd name="connsiteY17" fmla="*/ 429473 h 2075517"/>
              <a:gd name="connsiteX18" fmla="*/ 197741 w 5142989"/>
              <a:gd name="connsiteY18" fmla="*/ 269452 h 2075517"/>
              <a:gd name="connsiteX19" fmla="*/ 75822 w 5142989"/>
              <a:gd name="connsiteY19" fmla="*/ 94193 h 2075517"/>
              <a:gd name="connsiteX0" fmla="*/ 75822 w 5142989"/>
              <a:gd name="connsiteY0" fmla="*/ 94193 h 2128791"/>
              <a:gd name="connsiteX1" fmla="*/ 1485522 w 5142989"/>
              <a:gd name="connsiteY1" fmla="*/ 345653 h 2128791"/>
              <a:gd name="connsiteX2" fmla="*/ 4091562 w 5142989"/>
              <a:gd name="connsiteY2" fmla="*/ 284693 h 2128791"/>
              <a:gd name="connsiteX3" fmla="*/ 5089782 w 5142989"/>
              <a:gd name="connsiteY3" fmla="*/ 2753 h 2128791"/>
              <a:gd name="connsiteX4" fmla="*/ 4983102 w 5142989"/>
              <a:gd name="connsiteY4" fmla="*/ 155152 h 2128791"/>
              <a:gd name="connsiteX5" fmla="*/ 4739261 w 5142989"/>
              <a:gd name="connsiteY5" fmla="*/ 269452 h 2128791"/>
              <a:gd name="connsiteX6" fmla="*/ 4503041 w 5142989"/>
              <a:gd name="connsiteY6" fmla="*/ 520912 h 2128791"/>
              <a:gd name="connsiteX7" fmla="*/ 4381121 w 5142989"/>
              <a:gd name="connsiteY7" fmla="*/ 703792 h 2128791"/>
              <a:gd name="connsiteX8" fmla="*/ 4167762 w 5142989"/>
              <a:gd name="connsiteY8" fmla="*/ 1016213 h 2128791"/>
              <a:gd name="connsiteX9" fmla="*/ 3657222 w 5142989"/>
              <a:gd name="connsiteY9" fmla="*/ 1595333 h 2128791"/>
              <a:gd name="connsiteX10" fmla="*/ 3474342 w 5142989"/>
              <a:gd name="connsiteY10" fmla="*/ 1785833 h 2128791"/>
              <a:gd name="connsiteX11" fmla="*/ 3062862 w 5142989"/>
              <a:gd name="connsiteY11" fmla="*/ 1991573 h 2128791"/>
              <a:gd name="connsiteX12" fmla="*/ 1919862 w 5142989"/>
              <a:gd name="connsiteY12" fmla="*/ 2128733 h 2128791"/>
              <a:gd name="connsiteX13" fmla="*/ 1119762 w 5142989"/>
              <a:gd name="connsiteY13" fmla="*/ 2006813 h 2128791"/>
              <a:gd name="connsiteX14" fmla="*/ 875921 w 5142989"/>
              <a:gd name="connsiteY14" fmla="*/ 1869652 h 2128791"/>
              <a:gd name="connsiteX15" fmla="*/ 647322 w 5142989"/>
              <a:gd name="connsiteY15" fmla="*/ 1602953 h 2128791"/>
              <a:gd name="connsiteX16" fmla="*/ 494922 w 5142989"/>
              <a:gd name="connsiteY16" fmla="*/ 1069553 h 2128791"/>
              <a:gd name="connsiteX17" fmla="*/ 289182 w 5142989"/>
              <a:gd name="connsiteY17" fmla="*/ 429473 h 2128791"/>
              <a:gd name="connsiteX18" fmla="*/ 197741 w 5142989"/>
              <a:gd name="connsiteY18" fmla="*/ 269452 h 2128791"/>
              <a:gd name="connsiteX19" fmla="*/ 75822 w 5142989"/>
              <a:gd name="connsiteY19" fmla="*/ 94193 h 2128791"/>
              <a:gd name="connsiteX0" fmla="*/ 75822 w 5142989"/>
              <a:gd name="connsiteY0" fmla="*/ 94193 h 2098336"/>
              <a:gd name="connsiteX1" fmla="*/ 1485522 w 5142989"/>
              <a:gd name="connsiteY1" fmla="*/ 345653 h 2098336"/>
              <a:gd name="connsiteX2" fmla="*/ 4091562 w 5142989"/>
              <a:gd name="connsiteY2" fmla="*/ 284693 h 2098336"/>
              <a:gd name="connsiteX3" fmla="*/ 5089782 w 5142989"/>
              <a:gd name="connsiteY3" fmla="*/ 2753 h 2098336"/>
              <a:gd name="connsiteX4" fmla="*/ 4983102 w 5142989"/>
              <a:gd name="connsiteY4" fmla="*/ 155152 h 2098336"/>
              <a:gd name="connsiteX5" fmla="*/ 4739261 w 5142989"/>
              <a:gd name="connsiteY5" fmla="*/ 269452 h 2098336"/>
              <a:gd name="connsiteX6" fmla="*/ 4503041 w 5142989"/>
              <a:gd name="connsiteY6" fmla="*/ 520912 h 2098336"/>
              <a:gd name="connsiteX7" fmla="*/ 4381121 w 5142989"/>
              <a:gd name="connsiteY7" fmla="*/ 703792 h 2098336"/>
              <a:gd name="connsiteX8" fmla="*/ 4167762 w 5142989"/>
              <a:gd name="connsiteY8" fmla="*/ 1016213 h 2098336"/>
              <a:gd name="connsiteX9" fmla="*/ 3657222 w 5142989"/>
              <a:gd name="connsiteY9" fmla="*/ 1595333 h 2098336"/>
              <a:gd name="connsiteX10" fmla="*/ 3474342 w 5142989"/>
              <a:gd name="connsiteY10" fmla="*/ 1785833 h 2098336"/>
              <a:gd name="connsiteX11" fmla="*/ 3062862 w 5142989"/>
              <a:gd name="connsiteY11" fmla="*/ 1991573 h 2098336"/>
              <a:gd name="connsiteX12" fmla="*/ 1919862 w 5142989"/>
              <a:gd name="connsiteY12" fmla="*/ 2098253 h 2098336"/>
              <a:gd name="connsiteX13" fmla="*/ 1119762 w 5142989"/>
              <a:gd name="connsiteY13" fmla="*/ 2006813 h 2098336"/>
              <a:gd name="connsiteX14" fmla="*/ 875921 w 5142989"/>
              <a:gd name="connsiteY14" fmla="*/ 1869652 h 2098336"/>
              <a:gd name="connsiteX15" fmla="*/ 647322 w 5142989"/>
              <a:gd name="connsiteY15" fmla="*/ 1602953 h 2098336"/>
              <a:gd name="connsiteX16" fmla="*/ 494922 w 5142989"/>
              <a:gd name="connsiteY16" fmla="*/ 1069553 h 2098336"/>
              <a:gd name="connsiteX17" fmla="*/ 289182 w 5142989"/>
              <a:gd name="connsiteY17" fmla="*/ 429473 h 2098336"/>
              <a:gd name="connsiteX18" fmla="*/ 197741 w 5142989"/>
              <a:gd name="connsiteY18" fmla="*/ 269452 h 2098336"/>
              <a:gd name="connsiteX19" fmla="*/ 75822 w 5142989"/>
              <a:gd name="connsiteY19" fmla="*/ 94193 h 2098336"/>
              <a:gd name="connsiteX0" fmla="*/ 85640 w 5099467"/>
              <a:gd name="connsiteY0" fmla="*/ 155153 h 2098336"/>
              <a:gd name="connsiteX1" fmla="*/ 1442000 w 5099467"/>
              <a:gd name="connsiteY1" fmla="*/ 345653 h 2098336"/>
              <a:gd name="connsiteX2" fmla="*/ 4048040 w 5099467"/>
              <a:gd name="connsiteY2" fmla="*/ 284693 h 2098336"/>
              <a:gd name="connsiteX3" fmla="*/ 5046260 w 5099467"/>
              <a:gd name="connsiteY3" fmla="*/ 2753 h 2098336"/>
              <a:gd name="connsiteX4" fmla="*/ 4939580 w 5099467"/>
              <a:gd name="connsiteY4" fmla="*/ 155152 h 2098336"/>
              <a:gd name="connsiteX5" fmla="*/ 4695739 w 5099467"/>
              <a:gd name="connsiteY5" fmla="*/ 269452 h 2098336"/>
              <a:gd name="connsiteX6" fmla="*/ 4459519 w 5099467"/>
              <a:gd name="connsiteY6" fmla="*/ 520912 h 2098336"/>
              <a:gd name="connsiteX7" fmla="*/ 4337599 w 5099467"/>
              <a:gd name="connsiteY7" fmla="*/ 703792 h 2098336"/>
              <a:gd name="connsiteX8" fmla="*/ 4124240 w 5099467"/>
              <a:gd name="connsiteY8" fmla="*/ 1016213 h 2098336"/>
              <a:gd name="connsiteX9" fmla="*/ 3613700 w 5099467"/>
              <a:gd name="connsiteY9" fmla="*/ 1595333 h 2098336"/>
              <a:gd name="connsiteX10" fmla="*/ 3430820 w 5099467"/>
              <a:gd name="connsiteY10" fmla="*/ 1785833 h 2098336"/>
              <a:gd name="connsiteX11" fmla="*/ 3019340 w 5099467"/>
              <a:gd name="connsiteY11" fmla="*/ 1991573 h 2098336"/>
              <a:gd name="connsiteX12" fmla="*/ 1876340 w 5099467"/>
              <a:gd name="connsiteY12" fmla="*/ 2098253 h 2098336"/>
              <a:gd name="connsiteX13" fmla="*/ 1076240 w 5099467"/>
              <a:gd name="connsiteY13" fmla="*/ 2006813 h 2098336"/>
              <a:gd name="connsiteX14" fmla="*/ 832399 w 5099467"/>
              <a:gd name="connsiteY14" fmla="*/ 1869652 h 2098336"/>
              <a:gd name="connsiteX15" fmla="*/ 603800 w 5099467"/>
              <a:gd name="connsiteY15" fmla="*/ 1602953 h 2098336"/>
              <a:gd name="connsiteX16" fmla="*/ 451400 w 5099467"/>
              <a:gd name="connsiteY16" fmla="*/ 1069553 h 2098336"/>
              <a:gd name="connsiteX17" fmla="*/ 245660 w 5099467"/>
              <a:gd name="connsiteY17" fmla="*/ 429473 h 2098336"/>
              <a:gd name="connsiteX18" fmla="*/ 154219 w 5099467"/>
              <a:gd name="connsiteY18" fmla="*/ 269452 h 2098336"/>
              <a:gd name="connsiteX19" fmla="*/ 85640 w 5099467"/>
              <a:gd name="connsiteY19" fmla="*/ 155153 h 2098336"/>
              <a:gd name="connsiteX0" fmla="*/ 73833 w 5087660"/>
              <a:gd name="connsiteY0" fmla="*/ 155153 h 2098336"/>
              <a:gd name="connsiteX1" fmla="*/ 1430193 w 5087660"/>
              <a:gd name="connsiteY1" fmla="*/ 345653 h 2098336"/>
              <a:gd name="connsiteX2" fmla="*/ 4036233 w 5087660"/>
              <a:gd name="connsiteY2" fmla="*/ 284693 h 2098336"/>
              <a:gd name="connsiteX3" fmla="*/ 5034453 w 5087660"/>
              <a:gd name="connsiteY3" fmla="*/ 2753 h 2098336"/>
              <a:gd name="connsiteX4" fmla="*/ 4927773 w 5087660"/>
              <a:gd name="connsiteY4" fmla="*/ 155152 h 2098336"/>
              <a:gd name="connsiteX5" fmla="*/ 4683932 w 5087660"/>
              <a:gd name="connsiteY5" fmla="*/ 269452 h 2098336"/>
              <a:gd name="connsiteX6" fmla="*/ 4447712 w 5087660"/>
              <a:gd name="connsiteY6" fmla="*/ 520912 h 2098336"/>
              <a:gd name="connsiteX7" fmla="*/ 4325792 w 5087660"/>
              <a:gd name="connsiteY7" fmla="*/ 703792 h 2098336"/>
              <a:gd name="connsiteX8" fmla="*/ 4112433 w 5087660"/>
              <a:gd name="connsiteY8" fmla="*/ 1016213 h 2098336"/>
              <a:gd name="connsiteX9" fmla="*/ 3601893 w 5087660"/>
              <a:gd name="connsiteY9" fmla="*/ 1595333 h 2098336"/>
              <a:gd name="connsiteX10" fmla="*/ 3419013 w 5087660"/>
              <a:gd name="connsiteY10" fmla="*/ 1785833 h 2098336"/>
              <a:gd name="connsiteX11" fmla="*/ 3007533 w 5087660"/>
              <a:gd name="connsiteY11" fmla="*/ 1991573 h 2098336"/>
              <a:gd name="connsiteX12" fmla="*/ 1864533 w 5087660"/>
              <a:gd name="connsiteY12" fmla="*/ 2098253 h 2098336"/>
              <a:gd name="connsiteX13" fmla="*/ 1064433 w 5087660"/>
              <a:gd name="connsiteY13" fmla="*/ 2006813 h 2098336"/>
              <a:gd name="connsiteX14" fmla="*/ 820592 w 5087660"/>
              <a:gd name="connsiteY14" fmla="*/ 1869652 h 2098336"/>
              <a:gd name="connsiteX15" fmla="*/ 591993 w 5087660"/>
              <a:gd name="connsiteY15" fmla="*/ 1602953 h 2098336"/>
              <a:gd name="connsiteX16" fmla="*/ 439593 w 5087660"/>
              <a:gd name="connsiteY16" fmla="*/ 1069553 h 2098336"/>
              <a:gd name="connsiteX17" fmla="*/ 233853 w 5087660"/>
              <a:gd name="connsiteY17" fmla="*/ 429473 h 2098336"/>
              <a:gd name="connsiteX18" fmla="*/ 188132 w 5087660"/>
              <a:gd name="connsiteY18" fmla="*/ 360892 h 2098336"/>
              <a:gd name="connsiteX19" fmla="*/ 73833 w 5087660"/>
              <a:gd name="connsiteY19" fmla="*/ 155153 h 2098336"/>
              <a:gd name="connsiteX0" fmla="*/ 82293 w 5050400"/>
              <a:gd name="connsiteY0" fmla="*/ 147533 h 2098336"/>
              <a:gd name="connsiteX1" fmla="*/ 1392933 w 5050400"/>
              <a:gd name="connsiteY1" fmla="*/ 345653 h 2098336"/>
              <a:gd name="connsiteX2" fmla="*/ 3998973 w 5050400"/>
              <a:gd name="connsiteY2" fmla="*/ 284693 h 2098336"/>
              <a:gd name="connsiteX3" fmla="*/ 4997193 w 5050400"/>
              <a:gd name="connsiteY3" fmla="*/ 2753 h 2098336"/>
              <a:gd name="connsiteX4" fmla="*/ 4890513 w 5050400"/>
              <a:gd name="connsiteY4" fmla="*/ 155152 h 2098336"/>
              <a:gd name="connsiteX5" fmla="*/ 4646672 w 5050400"/>
              <a:gd name="connsiteY5" fmla="*/ 269452 h 2098336"/>
              <a:gd name="connsiteX6" fmla="*/ 4410452 w 5050400"/>
              <a:gd name="connsiteY6" fmla="*/ 520912 h 2098336"/>
              <a:gd name="connsiteX7" fmla="*/ 4288532 w 5050400"/>
              <a:gd name="connsiteY7" fmla="*/ 703792 h 2098336"/>
              <a:gd name="connsiteX8" fmla="*/ 4075173 w 5050400"/>
              <a:gd name="connsiteY8" fmla="*/ 1016213 h 2098336"/>
              <a:gd name="connsiteX9" fmla="*/ 3564633 w 5050400"/>
              <a:gd name="connsiteY9" fmla="*/ 1595333 h 2098336"/>
              <a:gd name="connsiteX10" fmla="*/ 3381753 w 5050400"/>
              <a:gd name="connsiteY10" fmla="*/ 1785833 h 2098336"/>
              <a:gd name="connsiteX11" fmla="*/ 2970273 w 5050400"/>
              <a:gd name="connsiteY11" fmla="*/ 1991573 h 2098336"/>
              <a:gd name="connsiteX12" fmla="*/ 1827273 w 5050400"/>
              <a:gd name="connsiteY12" fmla="*/ 2098253 h 2098336"/>
              <a:gd name="connsiteX13" fmla="*/ 1027173 w 5050400"/>
              <a:gd name="connsiteY13" fmla="*/ 2006813 h 2098336"/>
              <a:gd name="connsiteX14" fmla="*/ 783332 w 5050400"/>
              <a:gd name="connsiteY14" fmla="*/ 1869652 h 2098336"/>
              <a:gd name="connsiteX15" fmla="*/ 554733 w 5050400"/>
              <a:gd name="connsiteY15" fmla="*/ 1602953 h 2098336"/>
              <a:gd name="connsiteX16" fmla="*/ 402333 w 5050400"/>
              <a:gd name="connsiteY16" fmla="*/ 1069553 h 2098336"/>
              <a:gd name="connsiteX17" fmla="*/ 196593 w 5050400"/>
              <a:gd name="connsiteY17" fmla="*/ 429473 h 2098336"/>
              <a:gd name="connsiteX18" fmla="*/ 150872 w 5050400"/>
              <a:gd name="connsiteY18" fmla="*/ 360892 h 2098336"/>
              <a:gd name="connsiteX19" fmla="*/ 82293 w 5050400"/>
              <a:gd name="connsiteY19" fmla="*/ 147533 h 2098336"/>
              <a:gd name="connsiteX0" fmla="*/ 82293 w 5050400"/>
              <a:gd name="connsiteY0" fmla="*/ 147533 h 2098336"/>
              <a:gd name="connsiteX1" fmla="*/ 1392933 w 5050400"/>
              <a:gd name="connsiteY1" fmla="*/ 345653 h 2098336"/>
              <a:gd name="connsiteX2" fmla="*/ 3998973 w 5050400"/>
              <a:gd name="connsiteY2" fmla="*/ 284693 h 2098336"/>
              <a:gd name="connsiteX3" fmla="*/ 4997193 w 5050400"/>
              <a:gd name="connsiteY3" fmla="*/ 2753 h 2098336"/>
              <a:gd name="connsiteX4" fmla="*/ 4890513 w 5050400"/>
              <a:gd name="connsiteY4" fmla="*/ 155152 h 2098336"/>
              <a:gd name="connsiteX5" fmla="*/ 4646672 w 5050400"/>
              <a:gd name="connsiteY5" fmla="*/ 269452 h 2098336"/>
              <a:gd name="connsiteX6" fmla="*/ 4410452 w 5050400"/>
              <a:gd name="connsiteY6" fmla="*/ 520912 h 2098336"/>
              <a:gd name="connsiteX7" fmla="*/ 4288532 w 5050400"/>
              <a:gd name="connsiteY7" fmla="*/ 703792 h 2098336"/>
              <a:gd name="connsiteX8" fmla="*/ 4075173 w 5050400"/>
              <a:gd name="connsiteY8" fmla="*/ 1016213 h 2098336"/>
              <a:gd name="connsiteX9" fmla="*/ 3564633 w 5050400"/>
              <a:gd name="connsiteY9" fmla="*/ 1595333 h 2098336"/>
              <a:gd name="connsiteX10" fmla="*/ 3381753 w 5050400"/>
              <a:gd name="connsiteY10" fmla="*/ 1785833 h 2098336"/>
              <a:gd name="connsiteX11" fmla="*/ 2970273 w 5050400"/>
              <a:gd name="connsiteY11" fmla="*/ 1991573 h 2098336"/>
              <a:gd name="connsiteX12" fmla="*/ 1827273 w 5050400"/>
              <a:gd name="connsiteY12" fmla="*/ 2098253 h 2098336"/>
              <a:gd name="connsiteX13" fmla="*/ 1027173 w 5050400"/>
              <a:gd name="connsiteY13" fmla="*/ 2006813 h 2098336"/>
              <a:gd name="connsiteX14" fmla="*/ 783332 w 5050400"/>
              <a:gd name="connsiteY14" fmla="*/ 1869652 h 2098336"/>
              <a:gd name="connsiteX15" fmla="*/ 554733 w 5050400"/>
              <a:gd name="connsiteY15" fmla="*/ 1602953 h 2098336"/>
              <a:gd name="connsiteX16" fmla="*/ 402333 w 5050400"/>
              <a:gd name="connsiteY16" fmla="*/ 1069553 h 2098336"/>
              <a:gd name="connsiteX17" fmla="*/ 196593 w 5050400"/>
              <a:gd name="connsiteY17" fmla="*/ 429473 h 2098336"/>
              <a:gd name="connsiteX18" fmla="*/ 150872 w 5050400"/>
              <a:gd name="connsiteY18" fmla="*/ 360892 h 2098336"/>
              <a:gd name="connsiteX19" fmla="*/ 82293 w 5050400"/>
              <a:gd name="connsiteY19" fmla="*/ 147533 h 2098336"/>
              <a:gd name="connsiteX0" fmla="*/ 82293 w 5050400"/>
              <a:gd name="connsiteY0" fmla="*/ 147533 h 2098336"/>
              <a:gd name="connsiteX1" fmla="*/ 1392933 w 5050400"/>
              <a:gd name="connsiteY1" fmla="*/ 345653 h 2098336"/>
              <a:gd name="connsiteX2" fmla="*/ 3998973 w 5050400"/>
              <a:gd name="connsiteY2" fmla="*/ 284693 h 2098336"/>
              <a:gd name="connsiteX3" fmla="*/ 4997193 w 5050400"/>
              <a:gd name="connsiteY3" fmla="*/ 2753 h 2098336"/>
              <a:gd name="connsiteX4" fmla="*/ 4890513 w 5050400"/>
              <a:gd name="connsiteY4" fmla="*/ 155152 h 2098336"/>
              <a:gd name="connsiteX5" fmla="*/ 4646672 w 5050400"/>
              <a:gd name="connsiteY5" fmla="*/ 269452 h 2098336"/>
              <a:gd name="connsiteX6" fmla="*/ 4410452 w 5050400"/>
              <a:gd name="connsiteY6" fmla="*/ 520912 h 2098336"/>
              <a:gd name="connsiteX7" fmla="*/ 4288532 w 5050400"/>
              <a:gd name="connsiteY7" fmla="*/ 703792 h 2098336"/>
              <a:gd name="connsiteX8" fmla="*/ 4075173 w 5050400"/>
              <a:gd name="connsiteY8" fmla="*/ 1016213 h 2098336"/>
              <a:gd name="connsiteX9" fmla="*/ 3564633 w 5050400"/>
              <a:gd name="connsiteY9" fmla="*/ 1595333 h 2098336"/>
              <a:gd name="connsiteX10" fmla="*/ 3381753 w 5050400"/>
              <a:gd name="connsiteY10" fmla="*/ 1785833 h 2098336"/>
              <a:gd name="connsiteX11" fmla="*/ 2970273 w 5050400"/>
              <a:gd name="connsiteY11" fmla="*/ 1991573 h 2098336"/>
              <a:gd name="connsiteX12" fmla="*/ 1827273 w 5050400"/>
              <a:gd name="connsiteY12" fmla="*/ 2098253 h 2098336"/>
              <a:gd name="connsiteX13" fmla="*/ 1027173 w 5050400"/>
              <a:gd name="connsiteY13" fmla="*/ 2006813 h 2098336"/>
              <a:gd name="connsiteX14" fmla="*/ 783332 w 5050400"/>
              <a:gd name="connsiteY14" fmla="*/ 1869652 h 2098336"/>
              <a:gd name="connsiteX15" fmla="*/ 554733 w 5050400"/>
              <a:gd name="connsiteY15" fmla="*/ 1602953 h 2098336"/>
              <a:gd name="connsiteX16" fmla="*/ 402333 w 5050400"/>
              <a:gd name="connsiteY16" fmla="*/ 1069553 h 2098336"/>
              <a:gd name="connsiteX17" fmla="*/ 196593 w 5050400"/>
              <a:gd name="connsiteY17" fmla="*/ 429473 h 2098336"/>
              <a:gd name="connsiteX18" fmla="*/ 150872 w 5050400"/>
              <a:gd name="connsiteY18" fmla="*/ 315172 h 2098336"/>
              <a:gd name="connsiteX19" fmla="*/ 82293 w 5050400"/>
              <a:gd name="connsiteY19" fmla="*/ 147533 h 2098336"/>
              <a:gd name="connsiteX0" fmla="*/ 82293 w 5069204"/>
              <a:gd name="connsiteY0" fmla="*/ 149917 h 2100720"/>
              <a:gd name="connsiteX1" fmla="*/ 1392933 w 5069204"/>
              <a:gd name="connsiteY1" fmla="*/ 348037 h 2100720"/>
              <a:gd name="connsiteX2" fmla="*/ 3998973 w 5069204"/>
              <a:gd name="connsiteY2" fmla="*/ 287077 h 2100720"/>
              <a:gd name="connsiteX3" fmla="*/ 4997193 w 5069204"/>
              <a:gd name="connsiteY3" fmla="*/ 5137 h 2100720"/>
              <a:gd name="connsiteX4" fmla="*/ 4979499 w 5069204"/>
              <a:gd name="connsiteY4" fmla="*/ 108707 h 2100720"/>
              <a:gd name="connsiteX5" fmla="*/ 4890513 w 5069204"/>
              <a:gd name="connsiteY5" fmla="*/ 157536 h 2100720"/>
              <a:gd name="connsiteX6" fmla="*/ 4646672 w 5069204"/>
              <a:gd name="connsiteY6" fmla="*/ 271836 h 2100720"/>
              <a:gd name="connsiteX7" fmla="*/ 4410452 w 5069204"/>
              <a:gd name="connsiteY7" fmla="*/ 523296 h 2100720"/>
              <a:gd name="connsiteX8" fmla="*/ 4288532 w 5069204"/>
              <a:gd name="connsiteY8" fmla="*/ 706176 h 2100720"/>
              <a:gd name="connsiteX9" fmla="*/ 4075173 w 5069204"/>
              <a:gd name="connsiteY9" fmla="*/ 1018597 h 2100720"/>
              <a:gd name="connsiteX10" fmla="*/ 3564633 w 5069204"/>
              <a:gd name="connsiteY10" fmla="*/ 1597717 h 2100720"/>
              <a:gd name="connsiteX11" fmla="*/ 3381753 w 5069204"/>
              <a:gd name="connsiteY11" fmla="*/ 1788217 h 2100720"/>
              <a:gd name="connsiteX12" fmla="*/ 2970273 w 5069204"/>
              <a:gd name="connsiteY12" fmla="*/ 1993957 h 2100720"/>
              <a:gd name="connsiteX13" fmla="*/ 1827273 w 5069204"/>
              <a:gd name="connsiteY13" fmla="*/ 2100637 h 2100720"/>
              <a:gd name="connsiteX14" fmla="*/ 1027173 w 5069204"/>
              <a:gd name="connsiteY14" fmla="*/ 2009197 h 2100720"/>
              <a:gd name="connsiteX15" fmla="*/ 783332 w 5069204"/>
              <a:gd name="connsiteY15" fmla="*/ 1872036 h 2100720"/>
              <a:gd name="connsiteX16" fmla="*/ 554733 w 5069204"/>
              <a:gd name="connsiteY16" fmla="*/ 1605337 h 2100720"/>
              <a:gd name="connsiteX17" fmla="*/ 402333 w 5069204"/>
              <a:gd name="connsiteY17" fmla="*/ 1071937 h 2100720"/>
              <a:gd name="connsiteX18" fmla="*/ 196593 w 5069204"/>
              <a:gd name="connsiteY18" fmla="*/ 431857 h 2100720"/>
              <a:gd name="connsiteX19" fmla="*/ 150872 w 5069204"/>
              <a:gd name="connsiteY19" fmla="*/ 317556 h 2100720"/>
              <a:gd name="connsiteX20" fmla="*/ 82293 w 5069204"/>
              <a:gd name="connsiteY20" fmla="*/ 149917 h 2100720"/>
              <a:gd name="connsiteX0" fmla="*/ 82293 w 5030683"/>
              <a:gd name="connsiteY0" fmla="*/ 149917 h 2100720"/>
              <a:gd name="connsiteX1" fmla="*/ 1392933 w 5030683"/>
              <a:gd name="connsiteY1" fmla="*/ 348037 h 2100720"/>
              <a:gd name="connsiteX2" fmla="*/ 3998973 w 5030683"/>
              <a:gd name="connsiteY2" fmla="*/ 287077 h 2100720"/>
              <a:gd name="connsiteX3" fmla="*/ 4941463 w 5030683"/>
              <a:gd name="connsiteY3" fmla="*/ 5137 h 2100720"/>
              <a:gd name="connsiteX4" fmla="*/ 4979499 w 5030683"/>
              <a:gd name="connsiteY4" fmla="*/ 108707 h 2100720"/>
              <a:gd name="connsiteX5" fmla="*/ 4890513 w 5030683"/>
              <a:gd name="connsiteY5" fmla="*/ 157536 h 2100720"/>
              <a:gd name="connsiteX6" fmla="*/ 4646672 w 5030683"/>
              <a:gd name="connsiteY6" fmla="*/ 271836 h 2100720"/>
              <a:gd name="connsiteX7" fmla="*/ 4410452 w 5030683"/>
              <a:gd name="connsiteY7" fmla="*/ 523296 h 2100720"/>
              <a:gd name="connsiteX8" fmla="*/ 4288532 w 5030683"/>
              <a:gd name="connsiteY8" fmla="*/ 706176 h 2100720"/>
              <a:gd name="connsiteX9" fmla="*/ 4075173 w 5030683"/>
              <a:gd name="connsiteY9" fmla="*/ 1018597 h 2100720"/>
              <a:gd name="connsiteX10" fmla="*/ 3564633 w 5030683"/>
              <a:gd name="connsiteY10" fmla="*/ 1597717 h 2100720"/>
              <a:gd name="connsiteX11" fmla="*/ 3381753 w 5030683"/>
              <a:gd name="connsiteY11" fmla="*/ 1788217 h 2100720"/>
              <a:gd name="connsiteX12" fmla="*/ 2970273 w 5030683"/>
              <a:gd name="connsiteY12" fmla="*/ 1993957 h 2100720"/>
              <a:gd name="connsiteX13" fmla="*/ 1827273 w 5030683"/>
              <a:gd name="connsiteY13" fmla="*/ 2100637 h 2100720"/>
              <a:gd name="connsiteX14" fmla="*/ 1027173 w 5030683"/>
              <a:gd name="connsiteY14" fmla="*/ 2009197 h 2100720"/>
              <a:gd name="connsiteX15" fmla="*/ 783332 w 5030683"/>
              <a:gd name="connsiteY15" fmla="*/ 1872036 h 2100720"/>
              <a:gd name="connsiteX16" fmla="*/ 554733 w 5030683"/>
              <a:gd name="connsiteY16" fmla="*/ 1605337 h 2100720"/>
              <a:gd name="connsiteX17" fmla="*/ 402333 w 5030683"/>
              <a:gd name="connsiteY17" fmla="*/ 1071937 h 2100720"/>
              <a:gd name="connsiteX18" fmla="*/ 196593 w 5030683"/>
              <a:gd name="connsiteY18" fmla="*/ 431857 h 2100720"/>
              <a:gd name="connsiteX19" fmla="*/ 150872 w 5030683"/>
              <a:gd name="connsiteY19" fmla="*/ 317556 h 2100720"/>
              <a:gd name="connsiteX20" fmla="*/ 82293 w 5030683"/>
              <a:gd name="connsiteY20" fmla="*/ 149917 h 2100720"/>
              <a:gd name="connsiteX0" fmla="*/ 82293 w 5034641"/>
              <a:gd name="connsiteY0" fmla="*/ 180497 h 2131300"/>
              <a:gd name="connsiteX1" fmla="*/ 1392933 w 5034641"/>
              <a:gd name="connsiteY1" fmla="*/ 378617 h 2131300"/>
              <a:gd name="connsiteX2" fmla="*/ 3998973 w 5034641"/>
              <a:gd name="connsiteY2" fmla="*/ 317657 h 2131300"/>
              <a:gd name="connsiteX3" fmla="*/ 4941463 w 5034641"/>
              <a:gd name="connsiteY3" fmla="*/ 35717 h 2131300"/>
              <a:gd name="connsiteX4" fmla="*/ 4979499 w 5034641"/>
              <a:gd name="connsiteY4" fmla="*/ 139287 h 2131300"/>
              <a:gd name="connsiteX5" fmla="*/ 4890513 w 5034641"/>
              <a:gd name="connsiteY5" fmla="*/ 188116 h 2131300"/>
              <a:gd name="connsiteX6" fmla="*/ 4646672 w 5034641"/>
              <a:gd name="connsiteY6" fmla="*/ 302416 h 2131300"/>
              <a:gd name="connsiteX7" fmla="*/ 4410452 w 5034641"/>
              <a:gd name="connsiteY7" fmla="*/ 553876 h 2131300"/>
              <a:gd name="connsiteX8" fmla="*/ 4288532 w 5034641"/>
              <a:gd name="connsiteY8" fmla="*/ 736756 h 2131300"/>
              <a:gd name="connsiteX9" fmla="*/ 4075173 w 5034641"/>
              <a:gd name="connsiteY9" fmla="*/ 1049177 h 2131300"/>
              <a:gd name="connsiteX10" fmla="*/ 3564633 w 5034641"/>
              <a:gd name="connsiteY10" fmla="*/ 1628297 h 2131300"/>
              <a:gd name="connsiteX11" fmla="*/ 3381753 w 5034641"/>
              <a:gd name="connsiteY11" fmla="*/ 1818797 h 2131300"/>
              <a:gd name="connsiteX12" fmla="*/ 2970273 w 5034641"/>
              <a:gd name="connsiteY12" fmla="*/ 2024537 h 2131300"/>
              <a:gd name="connsiteX13" fmla="*/ 1827273 w 5034641"/>
              <a:gd name="connsiteY13" fmla="*/ 2131217 h 2131300"/>
              <a:gd name="connsiteX14" fmla="*/ 1027173 w 5034641"/>
              <a:gd name="connsiteY14" fmla="*/ 2039777 h 2131300"/>
              <a:gd name="connsiteX15" fmla="*/ 783332 w 5034641"/>
              <a:gd name="connsiteY15" fmla="*/ 1902616 h 2131300"/>
              <a:gd name="connsiteX16" fmla="*/ 554733 w 5034641"/>
              <a:gd name="connsiteY16" fmla="*/ 1635917 h 2131300"/>
              <a:gd name="connsiteX17" fmla="*/ 402333 w 5034641"/>
              <a:gd name="connsiteY17" fmla="*/ 1102517 h 2131300"/>
              <a:gd name="connsiteX18" fmla="*/ 196593 w 5034641"/>
              <a:gd name="connsiteY18" fmla="*/ 462437 h 2131300"/>
              <a:gd name="connsiteX19" fmla="*/ 150872 w 5034641"/>
              <a:gd name="connsiteY19" fmla="*/ 348136 h 2131300"/>
              <a:gd name="connsiteX20" fmla="*/ 82293 w 5034641"/>
              <a:gd name="connsiteY20" fmla="*/ 180497 h 2131300"/>
              <a:gd name="connsiteX0" fmla="*/ 82293 w 5027566"/>
              <a:gd name="connsiteY0" fmla="*/ 156531 h 2107334"/>
              <a:gd name="connsiteX1" fmla="*/ 1392933 w 5027566"/>
              <a:gd name="connsiteY1" fmla="*/ 354651 h 2107334"/>
              <a:gd name="connsiteX2" fmla="*/ 3998973 w 5027566"/>
              <a:gd name="connsiteY2" fmla="*/ 293691 h 2107334"/>
              <a:gd name="connsiteX3" fmla="*/ 4941463 w 5027566"/>
              <a:gd name="connsiteY3" fmla="*/ 11751 h 2107334"/>
              <a:gd name="connsiteX4" fmla="*/ 4988787 w 5027566"/>
              <a:gd name="connsiteY4" fmla="*/ 59337 h 2107334"/>
              <a:gd name="connsiteX5" fmla="*/ 4979499 w 5027566"/>
              <a:gd name="connsiteY5" fmla="*/ 115321 h 2107334"/>
              <a:gd name="connsiteX6" fmla="*/ 4890513 w 5027566"/>
              <a:gd name="connsiteY6" fmla="*/ 164150 h 2107334"/>
              <a:gd name="connsiteX7" fmla="*/ 4646672 w 5027566"/>
              <a:gd name="connsiteY7" fmla="*/ 278450 h 2107334"/>
              <a:gd name="connsiteX8" fmla="*/ 4410452 w 5027566"/>
              <a:gd name="connsiteY8" fmla="*/ 529910 h 2107334"/>
              <a:gd name="connsiteX9" fmla="*/ 4288532 w 5027566"/>
              <a:gd name="connsiteY9" fmla="*/ 712790 h 2107334"/>
              <a:gd name="connsiteX10" fmla="*/ 4075173 w 5027566"/>
              <a:gd name="connsiteY10" fmla="*/ 1025211 h 2107334"/>
              <a:gd name="connsiteX11" fmla="*/ 3564633 w 5027566"/>
              <a:gd name="connsiteY11" fmla="*/ 1604331 h 2107334"/>
              <a:gd name="connsiteX12" fmla="*/ 3381753 w 5027566"/>
              <a:gd name="connsiteY12" fmla="*/ 1794831 h 2107334"/>
              <a:gd name="connsiteX13" fmla="*/ 2970273 w 5027566"/>
              <a:gd name="connsiteY13" fmla="*/ 2000571 h 2107334"/>
              <a:gd name="connsiteX14" fmla="*/ 1827273 w 5027566"/>
              <a:gd name="connsiteY14" fmla="*/ 2107251 h 2107334"/>
              <a:gd name="connsiteX15" fmla="*/ 1027173 w 5027566"/>
              <a:gd name="connsiteY15" fmla="*/ 2015811 h 2107334"/>
              <a:gd name="connsiteX16" fmla="*/ 783332 w 5027566"/>
              <a:gd name="connsiteY16" fmla="*/ 1878650 h 2107334"/>
              <a:gd name="connsiteX17" fmla="*/ 554733 w 5027566"/>
              <a:gd name="connsiteY17" fmla="*/ 1611951 h 2107334"/>
              <a:gd name="connsiteX18" fmla="*/ 402333 w 5027566"/>
              <a:gd name="connsiteY18" fmla="*/ 1078551 h 2107334"/>
              <a:gd name="connsiteX19" fmla="*/ 196593 w 5027566"/>
              <a:gd name="connsiteY19" fmla="*/ 438471 h 2107334"/>
              <a:gd name="connsiteX20" fmla="*/ 150872 w 5027566"/>
              <a:gd name="connsiteY20" fmla="*/ 324170 h 2107334"/>
              <a:gd name="connsiteX21" fmla="*/ 82293 w 5027566"/>
              <a:gd name="connsiteY21" fmla="*/ 156531 h 2107334"/>
              <a:gd name="connsiteX0" fmla="*/ 82293 w 5027566"/>
              <a:gd name="connsiteY0" fmla="*/ 156531 h 2107334"/>
              <a:gd name="connsiteX1" fmla="*/ 1392933 w 5027566"/>
              <a:gd name="connsiteY1" fmla="*/ 354651 h 2107334"/>
              <a:gd name="connsiteX2" fmla="*/ 3998973 w 5027566"/>
              <a:gd name="connsiteY2" fmla="*/ 293691 h 2107334"/>
              <a:gd name="connsiteX3" fmla="*/ 4941463 w 5027566"/>
              <a:gd name="connsiteY3" fmla="*/ 11751 h 2107334"/>
              <a:gd name="connsiteX4" fmla="*/ 4988787 w 5027566"/>
              <a:gd name="connsiteY4" fmla="*/ 59337 h 2107334"/>
              <a:gd name="connsiteX5" fmla="*/ 4979499 w 5027566"/>
              <a:gd name="connsiteY5" fmla="*/ 115321 h 2107334"/>
              <a:gd name="connsiteX6" fmla="*/ 4890513 w 5027566"/>
              <a:gd name="connsiteY6" fmla="*/ 164150 h 2107334"/>
              <a:gd name="connsiteX7" fmla="*/ 4646672 w 5027566"/>
              <a:gd name="connsiteY7" fmla="*/ 278450 h 2107334"/>
              <a:gd name="connsiteX8" fmla="*/ 4410452 w 5027566"/>
              <a:gd name="connsiteY8" fmla="*/ 529910 h 2107334"/>
              <a:gd name="connsiteX9" fmla="*/ 4288532 w 5027566"/>
              <a:gd name="connsiteY9" fmla="*/ 712790 h 2107334"/>
              <a:gd name="connsiteX10" fmla="*/ 4075173 w 5027566"/>
              <a:gd name="connsiteY10" fmla="*/ 1025211 h 2107334"/>
              <a:gd name="connsiteX11" fmla="*/ 3564633 w 5027566"/>
              <a:gd name="connsiteY11" fmla="*/ 1604331 h 2107334"/>
              <a:gd name="connsiteX12" fmla="*/ 3381753 w 5027566"/>
              <a:gd name="connsiteY12" fmla="*/ 1804161 h 2107334"/>
              <a:gd name="connsiteX13" fmla="*/ 2970273 w 5027566"/>
              <a:gd name="connsiteY13" fmla="*/ 2000571 h 2107334"/>
              <a:gd name="connsiteX14" fmla="*/ 1827273 w 5027566"/>
              <a:gd name="connsiteY14" fmla="*/ 2107251 h 2107334"/>
              <a:gd name="connsiteX15" fmla="*/ 1027173 w 5027566"/>
              <a:gd name="connsiteY15" fmla="*/ 2015811 h 2107334"/>
              <a:gd name="connsiteX16" fmla="*/ 783332 w 5027566"/>
              <a:gd name="connsiteY16" fmla="*/ 1878650 h 2107334"/>
              <a:gd name="connsiteX17" fmla="*/ 554733 w 5027566"/>
              <a:gd name="connsiteY17" fmla="*/ 1611951 h 2107334"/>
              <a:gd name="connsiteX18" fmla="*/ 402333 w 5027566"/>
              <a:gd name="connsiteY18" fmla="*/ 1078551 h 2107334"/>
              <a:gd name="connsiteX19" fmla="*/ 196593 w 5027566"/>
              <a:gd name="connsiteY19" fmla="*/ 438471 h 2107334"/>
              <a:gd name="connsiteX20" fmla="*/ 150872 w 5027566"/>
              <a:gd name="connsiteY20" fmla="*/ 324170 h 2107334"/>
              <a:gd name="connsiteX21" fmla="*/ 82293 w 5027566"/>
              <a:gd name="connsiteY21" fmla="*/ 156531 h 2107334"/>
              <a:gd name="connsiteX0" fmla="*/ 82293 w 5027566"/>
              <a:gd name="connsiteY0" fmla="*/ 156531 h 2107334"/>
              <a:gd name="connsiteX1" fmla="*/ 1392933 w 5027566"/>
              <a:gd name="connsiteY1" fmla="*/ 354651 h 2107334"/>
              <a:gd name="connsiteX2" fmla="*/ 3998973 w 5027566"/>
              <a:gd name="connsiteY2" fmla="*/ 293691 h 2107334"/>
              <a:gd name="connsiteX3" fmla="*/ 4941463 w 5027566"/>
              <a:gd name="connsiteY3" fmla="*/ 11751 h 2107334"/>
              <a:gd name="connsiteX4" fmla="*/ 4988787 w 5027566"/>
              <a:gd name="connsiteY4" fmla="*/ 59337 h 2107334"/>
              <a:gd name="connsiteX5" fmla="*/ 4979499 w 5027566"/>
              <a:gd name="connsiteY5" fmla="*/ 115321 h 2107334"/>
              <a:gd name="connsiteX6" fmla="*/ 4890513 w 5027566"/>
              <a:gd name="connsiteY6" fmla="*/ 164150 h 2107334"/>
              <a:gd name="connsiteX7" fmla="*/ 4646672 w 5027566"/>
              <a:gd name="connsiteY7" fmla="*/ 278450 h 2107334"/>
              <a:gd name="connsiteX8" fmla="*/ 4410452 w 5027566"/>
              <a:gd name="connsiteY8" fmla="*/ 529910 h 2107334"/>
              <a:gd name="connsiteX9" fmla="*/ 4288532 w 5027566"/>
              <a:gd name="connsiteY9" fmla="*/ 712790 h 2107334"/>
              <a:gd name="connsiteX10" fmla="*/ 4075173 w 5027566"/>
              <a:gd name="connsiteY10" fmla="*/ 1025211 h 2107334"/>
              <a:gd name="connsiteX11" fmla="*/ 3564633 w 5027566"/>
              <a:gd name="connsiteY11" fmla="*/ 1604331 h 2107334"/>
              <a:gd name="connsiteX12" fmla="*/ 3381753 w 5027566"/>
              <a:gd name="connsiteY12" fmla="*/ 1804161 h 2107334"/>
              <a:gd name="connsiteX13" fmla="*/ 2951696 w 5027566"/>
              <a:gd name="connsiteY13" fmla="*/ 2000571 h 2107334"/>
              <a:gd name="connsiteX14" fmla="*/ 1827273 w 5027566"/>
              <a:gd name="connsiteY14" fmla="*/ 2107251 h 2107334"/>
              <a:gd name="connsiteX15" fmla="*/ 1027173 w 5027566"/>
              <a:gd name="connsiteY15" fmla="*/ 2015811 h 2107334"/>
              <a:gd name="connsiteX16" fmla="*/ 783332 w 5027566"/>
              <a:gd name="connsiteY16" fmla="*/ 1878650 h 2107334"/>
              <a:gd name="connsiteX17" fmla="*/ 554733 w 5027566"/>
              <a:gd name="connsiteY17" fmla="*/ 1611951 h 2107334"/>
              <a:gd name="connsiteX18" fmla="*/ 402333 w 5027566"/>
              <a:gd name="connsiteY18" fmla="*/ 1078551 h 2107334"/>
              <a:gd name="connsiteX19" fmla="*/ 196593 w 5027566"/>
              <a:gd name="connsiteY19" fmla="*/ 438471 h 2107334"/>
              <a:gd name="connsiteX20" fmla="*/ 150872 w 5027566"/>
              <a:gd name="connsiteY20" fmla="*/ 324170 h 2107334"/>
              <a:gd name="connsiteX21" fmla="*/ 82293 w 5027566"/>
              <a:gd name="connsiteY21" fmla="*/ 156531 h 2107334"/>
              <a:gd name="connsiteX0" fmla="*/ 82293 w 5027566"/>
              <a:gd name="connsiteY0" fmla="*/ 156531 h 2088704"/>
              <a:gd name="connsiteX1" fmla="*/ 1392933 w 5027566"/>
              <a:gd name="connsiteY1" fmla="*/ 354651 h 2088704"/>
              <a:gd name="connsiteX2" fmla="*/ 3998973 w 5027566"/>
              <a:gd name="connsiteY2" fmla="*/ 293691 h 2088704"/>
              <a:gd name="connsiteX3" fmla="*/ 4941463 w 5027566"/>
              <a:gd name="connsiteY3" fmla="*/ 11751 h 2088704"/>
              <a:gd name="connsiteX4" fmla="*/ 4988787 w 5027566"/>
              <a:gd name="connsiteY4" fmla="*/ 59337 h 2088704"/>
              <a:gd name="connsiteX5" fmla="*/ 4979499 w 5027566"/>
              <a:gd name="connsiteY5" fmla="*/ 115321 h 2088704"/>
              <a:gd name="connsiteX6" fmla="*/ 4890513 w 5027566"/>
              <a:gd name="connsiteY6" fmla="*/ 164150 h 2088704"/>
              <a:gd name="connsiteX7" fmla="*/ 4646672 w 5027566"/>
              <a:gd name="connsiteY7" fmla="*/ 278450 h 2088704"/>
              <a:gd name="connsiteX8" fmla="*/ 4410452 w 5027566"/>
              <a:gd name="connsiteY8" fmla="*/ 529910 h 2088704"/>
              <a:gd name="connsiteX9" fmla="*/ 4288532 w 5027566"/>
              <a:gd name="connsiteY9" fmla="*/ 712790 h 2088704"/>
              <a:gd name="connsiteX10" fmla="*/ 4075173 w 5027566"/>
              <a:gd name="connsiteY10" fmla="*/ 1025211 h 2088704"/>
              <a:gd name="connsiteX11" fmla="*/ 3564633 w 5027566"/>
              <a:gd name="connsiteY11" fmla="*/ 1604331 h 2088704"/>
              <a:gd name="connsiteX12" fmla="*/ 3381753 w 5027566"/>
              <a:gd name="connsiteY12" fmla="*/ 1804161 h 2088704"/>
              <a:gd name="connsiteX13" fmla="*/ 2951696 w 5027566"/>
              <a:gd name="connsiteY13" fmla="*/ 2000571 h 2088704"/>
              <a:gd name="connsiteX14" fmla="*/ 1836561 w 5027566"/>
              <a:gd name="connsiteY14" fmla="*/ 2088590 h 2088704"/>
              <a:gd name="connsiteX15" fmla="*/ 1027173 w 5027566"/>
              <a:gd name="connsiteY15" fmla="*/ 2015811 h 2088704"/>
              <a:gd name="connsiteX16" fmla="*/ 783332 w 5027566"/>
              <a:gd name="connsiteY16" fmla="*/ 1878650 h 2088704"/>
              <a:gd name="connsiteX17" fmla="*/ 554733 w 5027566"/>
              <a:gd name="connsiteY17" fmla="*/ 1611951 h 2088704"/>
              <a:gd name="connsiteX18" fmla="*/ 402333 w 5027566"/>
              <a:gd name="connsiteY18" fmla="*/ 1078551 h 2088704"/>
              <a:gd name="connsiteX19" fmla="*/ 196593 w 5027566"/>
              <a:gd name="connsiteY19" fmla="*/ 438471 h 2088704"/>
              <a:gd name="connsiteX20" fmla="*/ 150872 w 5027566"/>
              <a:gd name="connsiteY20" fmla="*/ 324170 h 2088704"/>
              <a:gd name="connsiteX21" fmla="*/ 82293 w 5027566"/>
              <a:gd name="connsiteY21" fmla="*/ 156531 h 2088704"/>
              <a:gd name="connsiteX0" fmla="*/ 82293 w 5027566"/>
              <a:gd name="connsiteY0" fmla="*/ 156531 h 2096221"/>
              <a:gd name="connsiteX1" fmla="*/ 1392933 w 5027566"/>
              <a:gd name="connsiteY1" fmla="*/ 354651 h 2096221"/>
              <a:gd name="connsiteX2" fmla="*/ 3998973 w 5027566"/>
              <a:gd name="connsiteY2" fmla="*/ 293691 h 2096221"/>
              <a:gd name="connsiteX3" fmla="*/ 4941463 w 5027566"/>
              <a:gd name="connsiteY3" fmla="*/ 11751 h 2096221"/>
              <a:gd name="connsiteX4" fmla="*/ 4988787 w 5027566"/>
              <a:gd name="connsiteY4" fmla="*/ 59337 h 2096221"/>
              <a:gd name="connsiteX5" fmla="*/ 4979499 w 5027566"/>
              <a:gd name="connsiteY5" fmla="*/ 115321 h 2096221"/>
              <a:gd name="connsiteX6" fmla="*/ 4890513 w 5027566"/>
              <a:gd name="connsiteY6" fmla="*/ 164150 h 2096221"/>
              <a:gd name="connsiteX7" fmla="*/ 4646672 w 5027566"/>
              <a:gd name="connsiteY7" fmla="*/ 278450 h 2096221"/>
              <a:gd name="connsiteX8" fmla="*/ 4410452 w 5027566"/>
              <a:gd name="connsiteY8" fmla="*/ 529910 h 2096221"/>
              <a:gd name="connsiteX9" fmla="*/ 4288532 w 5027566"/>
              <a:gd name="connsiteY9" fmla="*/ 712790 h 2096221"/>
              <a:gd name="connsiteX10" fmla="*/ 4075173 w 5027566"/>
              <a:gd name="connsiteY10" fmla="*/ 1025211 h 2096221"/>
              <a:gd name="connsiteX11" fmla="*/ 3564633 w 5027566"/>
              <a:gd name="connsiteY11" fmla="*/ 1604331 h 2096221"/>
              <a:gd name="connsiteX12" fmla="*/ 3381753 w 5027566"/>
              <a:gd name="connsiteY12" fmla="*/ 1804161 h 2096221"/>
              <a:gd name="connsiteX13" fmla="*/ 2951696 w 5027566"/>
              <a:gd name="connsiteY13" fmla="*/ 2000571 h 2096221"/>
              <a:gd name="connsiteX14" fmla="*/ 2462362 w 5027566"/>
              <a:gd name="connsiteY14" fmla="*/ 2084080 h 2096221"/>
              <a:gd name="connsiteX15" fmla="*/ 1836561 w 5027566"/>
              <a:gd name="connsiteY15" fmla="*/ 2088590 h 2096221"/>
              <a:gd name="connsiteX16" fmla="*/ 1027173 w 5027566"/>
              <a:gd name="connsiteY16" fmla="*/ 2015811 h 2096221"/>
              <a:gd name="connsiteX17" fmla="*/ 783332 w 5027566"/>
              <a:gd name="connsiteY17" fmla="*/ 1878650 h 2096221"/>
              <a:gd name="connsiteX18" fmla="*/ 554733 w 5027566"/>
              <a:gd name="connsiteY18" fmla="*/ 1611951 h 2096221"/>
              <a:gd name="connsiteX19" fmla="*/ 402333 w 5027566"/>
              <a:gd name="connsiteY19" fmla="*/ 1078551 h 2096221"/>
              <a:gd name="connsiteX20" fmla="*/ 196593 w 5027566"/>
              <a:gd name="connsiteY20" fmla="*/ 438471 h 2096221"/>
              <a:gd name="connsiteX21" fmla="*/ 150872 w 5027566"/>
              <a:gd name="connsiteY21" fmla="*/ 324170 h 2096221"/>
              <a:gd name="connsiteX22" fmla="*/ 82293 w 5027566"/>
              <a:gd name="connsiteY22" fmla="*/ 156531 h 2096221"/>
              <a:gd name="connsiteX0" fmla="*/ 82293 w 5027566"/>
              <a:gd name="connsiteY0" fmla="*/ 156531 h 2098174"/>
              <a:gd name="connsiteX1" fmla="*/ 1392933 w 5027566"/>
              <a:gd name="connsiteY1" fmla="*/ 354651 h 2098174"/>
              <a:gd name="connsiteX2" fmla="*/ 3998973 w 5027566"/>
              <a:gd name="connsiteY2" fmla="*/ 293691 h 2098174"/>
              <a:gd name="connsiteX3" fmla="*/ 4941463 w 5027566"/>
              <a:gd name="connsiteY3" fmla="*/ 11751 h 2098174"/>
              <a:gd name="connsiteX4" fmla="*/ 4988787 w 5027566"/>
              <a:gd name="connsiteY4" fmla="*/ 59337 h 2098174"/>
              <a:gd name="connsiteX5" fmla="*/ 4979499 w 5027566"/>
              <a:gd name="connsiteY5" fmla="*/ 115321 h 2098174"/>
              <a:gd name="connsiteX6" fmla="*/ 4890513 w 5027566"/>
              <a:gd name="connsiteY6" fmla="*/ 164150 h 2098174"/>
              <a:gd name="connsiteX7" fmla="*/ 4646672 w 5027566"/>
              <a:gd name="connsiteY7" fmla="*/ 278450 h 2098174"/>
              <a:gd name="connsiteX8" fmla="*/ 4410452 w 5027566"/>
              <a:gd name="connsiteY8" fmla="*/ 529910 h 2098174"/>
              <a:gd name="connsiteX9" fmla="*/ 4288532 w 5027566"/>
              <a:gd name="connsiteY9" fmla="*/ 712790 h 2098174"/>
              <a:gd name="connsiteX10" fmla="*/ 4075173 w 5027566"/>
              <a:gd name="connsiteY10" fmla="*/ 1025211 h 2098174"/>
              <a:gd name="connsiteX11" fmla="*/ 3564633 w 5027566"/>
              <a:gd name="connsiteY11" fmla="*/ 1604331 h 2098174"/>
              <a:gd name="connsiteX12" fmla="*/ 3381753 w 5027566"/>
              <a:gd name="connsiteY12" fmla="*/ 1804161 h 2098174"/>
              <a:gd name="connsiteX13" fmla="*/ 2951696 w 5027566"/>
              <a:gd name="connsiteY13" fmla="*/ 2000571 h 2098174"/>
              <a:gd name="connsiteX14" fmla="*/ 2462362 w 5027566"/>
              <a:gd name="connsiteY14" fmla="*/ 2084080 h 2098174"/>
              <a:gd name="connsiteX15" fmla="*/ 1836561 w 5027566"/>
              <a:gd name="connsiteY15" fmla="*/ 2088590 h 2098174"/>
              <a:gd name="connsiteX16" fmla="*/ 1036462 w 5027566"/>
              <a:gd name="connsiteY16" fmla="*/ 1987819 h 2098174"/>
              <a:gd name="connsiteX17" fmla="*/ 783332 w 5027566"/>
              <a:gd name="connsiteY17" fmla="*/ 1878650 h 2098174"/>
              <a:gd name="connsiteX18" fmla="*/ 554733 w 5027566"/>
              <a:gd name="connsiteY18" fmla="*/ 1611951 h 2098174"/>
              <a:gd name="connsiteX19" fmla="*/ 402333 w 5027566"/>
              <a:gd name="connsiteY19" fmla="*/ 1078551 h 2098174"/>
              <a:gd name="connsiteX20" fmla="*/ 196593 w 5027566"/>
              <a:gd name="connsiteY20" fmla="*/ 438471 h 2098174"/>
              <a:gd name="connsiteX21" fmla="*/ 150872 w 5027566"/>
              <a:gd name="connsiteY21" fmla="*/ 324170 h 2098174"/>
              <a:gd name="connsiteX22" fmla="*/ 82293 w 5027566"/>
              <a:gd name="connsiteY22" fmla="*/ 156531 h 2098174"/>
              <a:gd name="connsiteX0" fmla="*/ 82293 w 5027566"/>
              <a:gd name="connsiteY0" fmla="*/ 156531 h 2098174"/>
              <a:gd name="connsiteX1" fmla="*/ 1392933 w 5027566"/>
              <a:gd name="connsiteY1" fmla="*/ 354651 h 2098174"/>
              <a:gd name="connsiteX2" fmla="*/ 3998973 w 5027566"/>
              <a:gd name="connsiteY2" fmla="*/ 293691 h 2098174"/>
              <a:gd name="connsiteX3" fmla="*/ 4941463 w 5027566"/>
              <a:gd name="connsiteY3" fmla="*/ 11751 h 2098174"/>
              <a:gd name="connsiteX4" fmla="*/ 4988787 w 5027566"/>
              <a:gd name="connsiteY4" fmla="*/ 59337 h 2098174"/>
              <a:gd name="connsiteX5" fmla="*/ 4979499 w 5027566"/>
              <a:gd name="connsiteY5" fmla="*/ 115321 h 2098174"/>
              <a:gd name="connsiteX6" fmla="*/ 4890513 w 5027566"/>
              <a:gd name="connsiteY6" fmla="*/ 164150 h 2098174"/>
              <a:gd name="connsiteX7" fmla="*/ 4646672 w 5027566"/>
              <a:gd name="connsiteY7" fmla="*/ 278450 h 2098174"/>
              <a:gd name="connsiteX8" fmla="*/ 4410452 w 5027566"/>
              <a:gd name="connsiteY8" fmla="*/ 529910 h 2098174"/>
              <a:gd name="connsiteX9" fmla="*/ 4288532 w 5027566"/>
              <a:gd name="connsiteY9" fmla="*/ 712790 h 2098174"/>
              <a:gd name="connsiteX10" fmla="*/ 4075173 w 5027566"/>
              <a:gd name="connsiteY10" fmla="*/ 1025211 h 2098174"/>
              <a:gd name="connsiteX11" fmla="*/ 3564633 w 5027566"/>
              <a:gd name="connsiteY11" fmla="*/ 1604331 h 2098174"/>
              <a:gd name="connsiteX12" fmla="*/ 3381753 w 5027566"/>
              <a:gd name="connsiteY12" fmla="*/ 1804161 h 2098174"/>
              <a:gd name="connsiteX13" fmla="*/ 2951696 w 5027566"/>
              <a:gd name="connsiteY13" fmla="*/ 2000571 h 2098174"/>
              <a:gd name="connsiteX14" fmla="*/ 2462362 w 5027566"/>
              <a:gd name="connsiteY14" fmla="*/ 2084080 h 2098174"/>
              <a:gd name="connsiteX15" fmla="*/ 1836561 w 5027566"/>
              <a:gd name="connsiteY15" fmla="*/ 2088590 h 2098174"/>
              <a:gd name="connsiteX16" fmla="*/ 1036462 w 5027566"/>
              <a:gd name="connsiteY16" fmla="*/ 1987819 h 2098174"/>
              <a:gd name="connsiteX17" fmla="*/ 783332 w 5027566"/>
              <a:gd name="connsiteY17" fmla="*/ 1878650 h 2098174"/>
              <a:gd name="connsiteX18" fmla="*/ 554733 w 5027566"/>
              <a:gd name="connsiteY18" fmla="*/ 1611951 h 2098174"/>
              <a:gd name="connsiteX19" fmla="*/ 402333 w 5027566"/>
              <a:gd name="connsiteY19" fmla="*/ 1078551 h 2098174"/>
              <a:gd name="connsiteX20" fmla="*/ 196593 w 5027566"/>
              <a:gd name="connsiteY20" fmla="*/ 438471 h 2098174"/>
              <a:gd name="connsiteX21" fmla="*/ 150872 w 5027566"/>
              <a:gd name="connsiteY21" fmla="*/ 324170 h 2098174"/>
              <a:gd name="connsiteX22" fmla="*/ 82293 w 5027566"/>
              <a:gd name="connsiteY22" fmla="*/ 156531 h 2098174"/>
              <a:gd name="connsiteX0" fmla="*/ 82293 w 5027566"/>
              <a:gd name="connsiteY0" fmla="*/ 156531 h 2098174"/>
              <a:gd name="connsiteX1" fmla="*/ 1392933 w 5027566"/>
              <a:gd name="connsiteY1" fmla="*/ 354651 h 2098174"/>
              <a:gd name="connsiteX2" fmla="*/ 3998973 w 5027566"/>
              <a:gd name="connsiteY2" fmla="*/ 293691 h 2098174"/>
              <a:gd name="connsiteX3" fmla="*/ 4941463 w 5027566"/>
              <a:gd name="connsiteY3" fmla="*/ 11751 h 2098174"/>
              <a:gd name="connsiteX4" fmla="*/ 4988787 w 5027566"/>
              <a:gd name="connsiteY4" fmla="*/ 59337 h 2098174"/>
              <a:gd name="connsiteX5" fmla="*/ 4979499 w 5027566"/>
              <a:gd name="connsiteY5" fmla="*/ 115321 h 2098174"/>
              <a:gd name="connsiteX6" fmla="*/ 4890513 w 5027566"/>
              <a:gd name="connsiteY6" fmla="*/ 164150 h 2098174"/>
              <a:gd name="connsiteX7" fmla="*/ 4646672 w 5027566"/>
              <a:gd name="connsiteY7" fmla="*/ 278450 h 2098174"/>
              <a:gd name="connsiteX8" fmla="*/ 4410452 w 5027566"/>
              <a:gd name="connsiteY8" fmla="*/ 529910 h 2098174"/>
              <a:gd name="connsiteX9" fmla="*/ 4288532 w 5027566"/>
              <a:gd name="connsiteY9" fmla="*/ 712790 h 2098174"/>
              <a:gd name="connsiteX10" fmla="*/ 4075173 w 5027566"/>
              <a:gd name="connsiteY10" fmla="*/ 1025211 h 2098174"/>
              <a:gd name="connsiteX11" fmla="*/ 3564633 w 5027566"/>
              <a:gd name="connsiteY11" fmla="*/ 1604331 h 2098174"/>
              <a:gd name="connsiteX12" fmla="*/ 3381753 w 5027566"/>
              <a:gd name="connsiteY12" fmla="*/ 1804161 h 2098174"/>
              <a:gd name="connsiteX13" fmla="*/ 2951696 w 5027566"/>
              <a:gd name="connsiteY13" fmla="*/ 2000571 h 2098174"/>
              <a:gd name="connsiteX14" fmla="*/ 2462362 w 5027566"/>
              <a:gd name="connsiteY14" fmla="*/ 2084080 h 2098174"/>
              <a:gd name="connsiteX15" fmla="*/ 1836561 w 5027566"/>
              <a:gd name="connsiteY15" fmla="*/ 2088590 h 2098174"/>
              <a:gd name="connsiteX16" fmla="*/ 1036462 w 5027566"/>
              <a:gd name="connsiteY16" fmla="*/ 1987819 h 2098174"/>
              <a:gd name="connsiteX17" fmla="*/ 783332 w 5027566"/>
              <a:gd name="connsiteY17" fmla="*/ 1878650 h 2098174"/>
              <a:gd name="connsiteX18" fmla="*/ 554733 w 5027566"/>
              <a:gd name="connsiteY18" fmla="*/ 1611951 h 2098174"/>
              <a:gd name="connsiteX19" fmla="*/ 402333 w 5027566"/>
              <a:gd name="connsiteY19" fmla="*/ 1078551 h 2098174"/>
              <a:gd name="connsiteX20" fmla="*/ 196593 w 5027566"/>
              <a:gd name="connsiteY20" fmla="*/ 438471 h 2098174"/>
              <a:gd name="connsiteX21" fmla="*/ 150872 w 5027566"/>
              <a:gd name="connsiteY21" fmla="*/ 324170 h 2098174"/>
              <a:gd name="connsiteX22" fmla="*/ 82293 w 5027566"/>
              <a:gd name="connsiteY22" fmla="*/ 156531 h 2098174"/>
              <a:gd name="connsiteX0" fmla="*/ 82293 w 5027566"/>
              <a:gd name="connsiteY0" fmla="*/ 156531 h 2098174"/>
              <a:gd name="connsiteX1" fmla="*/ 1392933 w 5027566"/>
              <a:gd name="connsiteY1" fmla="*/ 354651 h 2098174"/>
              <a:gd name="connsiteX2" fmla="*/ 3998973 w 5027566"/>
              <a:gd name="connsiteY2" fmla="*/ 293691 h 2098174"/>
              <a:gd name="connsiteX3" fmla="*/ 4941463 w 5027566"/>
              <a:gd name="connsiteY3" fmla="*/ 11751 h 2098174"/>
              <a:gd name="connsiteX4" fmla="*/ 4988787 w 5027566"/>
              <a:gd name="connsiteY4" fmla="*/ 59337 h 2098174"/>
              <a:gd name="connsiteX5" fmla="*/ 4979499 w 5027566"/>
              <a:gd name="connsiteY5" fmla="*/ 115321 h 2098174"/>
              <a:gd name="connsiteX6" fmla="*/ 4890513 w 5027566"/>
              <a:gd name="connsiteY6" fmla="*/ 164150 h 2098174"/>
              <a:gd name="connsiteX7" fmla="*/ 4646672 w 5027566"/>
              <a:gd name="connsiteY7" fmla="*/ 278450 h 2098174"/>
              <a:gd name="connsiteX8" fmla="*/ 4410452 w 5027566"/>
              <a:gd name="connsiteY8" fmla="*/ 529910 h 2098174"/>
              <a:gd name="connsiteX9" fmla="*/ 4288532 w 5027566"/>
              <a:gd name="connsiteY9" fmla="*/ 712790 h 2098174"/>
              <a:gd name="connsiteX10" fmla="*/ 4075173 w 5027566"/>
              <a:gd name="connsiteY10" fmla="*/ 1025211 h 2098174"/>
              <a:gd name="connsiteX11" fmla="*/ 3564633 w 5027566"/>
              <a:gd name="connsiteY11" fmla="*/ 1604331 h 2098174"/>
              <a:gd name="connsiteX12" fmla="*/ 3381753 w 5027566"/>
              <a:gd name="connsiteY12" fmla="*/ 1804161 h 2098174"/>
              <a:gd name="connsiteX13" fmla="*/ 2951696 w 5027566"/>
              <a:gd name="connsiteY13" fmla="*/ 2000571 h 2098174"/>
              <a:gd name="connsiteX14" fmla="*/ 2462362 w 5027566"/>
              <a:gd name="connsiteY14" fmla="*/ 2084080 h 2098174"/>
              <a:gd name="connsiteX15" fmla="*/ 1836561 w 5027566"/>
              <a:gd name="connsiteY15" fmla="*/ 2088590 h 2098174"/>
              <a:gd name="connsiteX16" fmla="*/ 1036462 w 5027566"/>
              <a:gd name="connsiteY16" fmla="*/ 1987819 h 2098174"/>
              <a:gd name="connsiteX17" fmla="*/ 783332 w 5027566"/>
              <a:gd name="connsiteY17" fmla="*/ 1878650 h 2098174"/>
              <a:gd name="connsiteX18" fmla="*/ 554733 w 5027566"/>
              <a:gd name="connsiteY18" fmla="*/ 1611951 h 2098174"/>
              <a:gd name="connsiteX19" fmla="*/ 402333 w 5027566"/>
              <a:gd name="connsiteY19" fmla="*/ 1078551 h 2098174"/>
              <a:gd name="connsiteX20" fmla="*/ 196593 w 5027566"/>
              <a:gd name="connsiteY20" fmla="*/ 438471 h 2098174"/>
              <a:gd name="connsiteX21" fmla="*/ 150872 w 5027566"/>
              <a:gd name="connsiteY21" fmla="*/ 324170 h 2098174"/>
              <a:gd name="connsiteX22" fmla="*/ 82293 w 5027566"/>
              <a:gd name="connsiteY22" fmla="*/ 156531 h 2098174"/>
              <a:gd name="connsiteX0" fmla="*/ 82293 w 5027566"/>
              <a:gd name="connsiteY0" fmla="*/ 156531 h 2096865"/>
              <a:gd name="connsiteX1" fmla="*/ 1392933 w 5027566"/>
              <a:gd name="connsiteY1" fmla="*/ 354651 h 2096865"/>
              <a:gd name="connsiteX2" fmla="*/ 3998973 w 5027566"/>
              <a:gd name="connsiteY2" fmla="*/ 293691 h 2096865"/>
              <a:gd name="connsiteX3" fmla="*/ 4941463 w 5027566"/>
              <a:gd name="connsiteY3" fmla="*/ 11751 h 2096865"/>
              <a:gd name="connsiteX4" fmla="*/ 4988787 w 5027566"/>
              <a:gd name="connsiteY4" fmla="*/ 59337 h 2096865"/>
              <a:gd name="connsiteX5" fmla="*/ 4979499 w 5027566"/>
              <a:gd name="connsiteY5" fmla="*/ 115321 h 2096865"/>
              <a:gd name="connsiteX6" fmla="*/ 4890513 w 5027566"/>
              <a:gd name="connsiteY6" fmla="*/ 164150 h 2096865"/>
              <a:gd name="connsiteX7" fmla="*/ 4646672 w 5027566"/>
              <a:gd name="connsiteY7" fmla="*/ 278450 h 2096865"/>
              <a:gd name="connsiteX8" fmla="*/ 4410452 w 5027566"/>
              <a:gd name="connsiteY8" fmla="*/ 529910 h 2096865"/>
              <a:gd name="connsiteX9" fmla="*/ 4288532 w 5027566"/>
              <a:gd name="connsiteY9" fmla="*/ 712790 h 2096865"/>
              <a:gd name="connsiteX10" fmla="*/ 4075173 w 5027566"/>
              <a:gd name="connsiteY10" fmla="*/ 1025211 h 2096865"/>
              <a:gd name="connsiteX11" fmla="*/ 3564633 w 5027566"/>
              <a:gd name="connsiteY11" fmla="*/ 1604331 h 2096865"/>
              <a:gd name="connsiteX12" fmla="*/ 3381753 w 5027566"/>
              <a:gd name="connsiteY12" fmla="*/ 1804161 h 2096865"/>
              <a:gd name="connsiteX13" fmla="*/ 2951696 w 5027566"/>
              <a:gd name="connsiteY13" fmla="*/ 2000571 h 2096865"/>
              <a:gd name="connsiteX14" fmla="*/ 2462362 w 5027566"/>
              <a:gd name="connsiteY14" fmla="*/ 2084080 h 2096865"/>
              <a:gd name="connsiteX15" fmla="*/ 1836561 w 5027566"/>
              <a:gd name="connsiteY15" fmla="*/ 2088590 h 2096865"/>
              <a:gd name="connsiteX16" fmla="*/ 1036462 w 5027566"/>
              <a:gd name="connsiteY16" fmla="*/ 2006480 h 2096865"/>
              <a:gd name="connsiteX17" fmla="*/ 783332 w 5027566"/>
              <a:gd name="connsiteY17" fmla="*/ 1878650 h 2096865"/>
              <a:gd name="connsiteX18" fmla="*/ 554733 w 5027566"/>
              <a:gd name="connsiteY18" fmla="*/ 1611951 h 2096865"/>
              <a:gd name="connsiteX19" fmla="*/ 402333 w 5027566"/>
              <a:gd name="connsiteY19" fmla="*/ 1078551 h 2096865"/>
              <a:gd name="connsiteX20" fmla="*/ 196593 w 5027566"/>
              <a:gd name="connsiteY20" fmla="*/ 438471 h 2096865"/>
              <a:gd name="connsiteX21" fmla="*/ 150872 w 5027566"/>
              <a:gd name="connsiteY21" fmla="*/ 324170 h 2096865"/>
              <a:gd name="connsiteX22" fmla="*/ 82293 w 5027566"/>
              <a:gd name="connsiteY22" fmla="*/ 156531 h 2096865"/>
              <a:gd name="connsiteX0" fmla="*/ 82293 w 5027566"/>
              <a:gd name="connsiteY0" fmla="*/ 156531 h 2096865"/>
              <a:gd name="connsiteX1" fmla="*/ 1392933 w 5027566"/>
              <a:gd name="connsiteY1" fmla="*/ 354651 h 2096865"/>
              <a:gd name="connsiteX2" fmla="*/ 3998973 w 5027566"/>
              <a:gd name="connsiteY2" fmla="*/ 293691 h 2096865"/>
              <a:gd name="connsiteX3" fmla="*/ 4941463 w 5027566"/>
              <a:gd name="connsiteY3" fmla="*/ 11751 h 2096865"/>
              <a:gd name="connsiteX4" fmla="*/ 4988787 w 5027566"/>
              <a:gd name="connsiteY4" fmla="*/ 59337 h 2096865"/>
              <a:gd name="connsiteX5" fmla="*/ 4979499 w 5027566"/>
              <a:gd name="connsiteY5" fmla="*/ 115321 h 2096865"/>
              <a:gd name="connsiteX6" fmla="*/ 4890513 w 5027566"/>
              <a:gd name="connsiteY6" fmla="*/ 164150 h 2096865"/>
              <a:gd name="connsiteX7" fmla="*/ 4646672 w 5027566"/>
              <a:gd name="connsiteY7" fmla="*/ 278450 h 2096865"/>
              <a:gd name="connsiteX8" fmla="*/ 4410452 w 5027566"/>
              <a:gd name="connsiteY8" fmla="*/ 529910 h 2096865"/>
              <a:gd name="connsiteX9" fmla="*/ 4288532 w 5027566"/>
              <a:gd name="connsiteY9" fmla="*/ 712790 h 2096865"/>
              <a:gd name="connsiteX10" fmla="*/ 4075173 w 5027566"/>
              <a:gd name="connsiteY10" fmla="*/ 1025211 h 2096865"/>
              <a:gd name="connsiteX11" fmla="*/ 3564633 w 5027566"/>
              <a:gd name="connsiteY11" fmla="*/ 1604331 h 2096865"/>
              <a:gd name="connsiteX12" fmla="*/ 3381753 w 5027566"/>
              <a:gd name="connsiteY12" fmla="*/ 1804161 h 2096865"/>
              <a:gd name="connsiteX13" fmla="*/ 2951696 w 5027566"/>
              <a:gd name="connsiteY13" fmla="*/ 2000571 h 2096865"/>
              <a:gd name="connsiteX14" fmla="*/ 2462362 w 5027566"/>
              <a:gd name="connsiteY14" fmla="*/ 2084080 h 2096865"/>
              <a:gd name="connsiteX15" fmla="*/ 1836561 w 5027566"/>
              <a:gd name="connsiteY15" fmla="*/ 2088590 h 2096865"/>
              <a:gd name="connsiteX16" fmla="*/ 1036462 w 5027566"/>
              <a:gd name="connsiteY16" fmla="*/ 2006480 h 2096865"/>
              <a:gd name="connsiteX17" fmla="*/ 764756 w 5027566"/>
              <a:gd name="connsiteY17" fmla="*/ 1878650 h 2096865"/>
              <a:gd name="connsiteX18" fmla="*/ 554733 w 5027566"/>
              <a:gd name="connsiteY18" fmla="*/ 1611951 h 2096865"/>
              <a:gd name="connsiteX19" fmla="*/ 402333 w 5027566"/>
              <a:gd name="connsiteY19" fmla="*/ 1078551 h 2096865"/>
              <a:gd name="connsiteX20" fmla="*/ 196593 w 5027566"/>
              <a:gd name="connsiteY20" fmla="*/ 438471 h 2096865"/>
              <a:gd name="connsiteX21" fmla="*/ 150872 w 5027566"/>
              <a:gd name="connsiteY21" fmla="*/ 324170 h 2096865"/>
              <a:gd name="connsiteX22" fmla="*/ 82293 w 5027566"/>
              <a:gd name="connsiteY22" fmla="*/ 156531 h 2096865"/>
              <a:gd name="connsiteX0" fmla="*/ 82293 w 5027566"/>
              <a:gd name="connsiteY0" fmla="*/ 156531 h 2096865"/>
              <a:gd name="connsiteX1" fmla="*/ 1392933 w 5027566"/>
              <a:gd name="connsiteY1" fmla="*/ 354651 h 2096865"/>
              <a:gd name="connsiteX2" fmla="*/ 3998973 w 5027566"/>
              <a:gd name="connsiteY2" fmla="*/ 293691 h 2096865"/>
              <a:gd name="connsiteX3" fmla="*/ 4941463 w 5027566"/>
              <a:gd name="connsiteY3" fmla="*/ 11751 h 2096865"/>
              <a:gd name="connsiteX4" fmla="*/ 4988787 w 5027566"/>
              <a:gd name="connsiteY4" fmla="*/ 59337 h 2096865"/>
              <a:gd name="connsiteX5" fmla="*/ 4979499 w 5027566"/>
              <a:gd name="connsiteY5" fmla="*/ 115321 h 2096865"/>
              <a:gd name="connsiteX6" fmla="*/ 4890513 w 5027566"/>
              <a:gd name="connsiteY6" fmla="*/ 164150 h 2096865"/>
              <a:gd name="connsiteX7" fmla="*/ 4646672 w 5027566"/>
              <a:gd name="connsiteY7" fmla="*/ 278450 h 2096865"/>
              <a:gd name="connsiteX8" fmla="*/ 4410452 w 5027566"/>
              <a:gd name="connsiteY8" fmla="*/ 529910 h 2096865"/>
              <a:gd name="connsiteX9" fmla="*/ 4288532 w 5027566"/>
              <a:gd name="connsiteY9" fmla="*/ 712790 h 2096865"/>
              <a:gd name="connsiteX10" fmla="*/ 4075173 w 5027566"/>
              <a:gd name="connsiteY10" fmla="*/ 1025211 h 2096865"/>
              <a:gd name="connsiteX11" fmla="*/ 3564633 w 5027566"/>
              <a:gd name="connsiteY11" fmla="*/ 1604331 h 2096865"/>
              <a:gd name="connsiteX12" fmla="*/ 3381753 w 5027566"/>
              <a:gd name="connsiteY12" fmla="*/ 1804161 h 2096865"/>
              <a:gd name="connsiteX13" fmla="*/ 2951696 w 5027566"/>
              <a:gd name="connsiteY13" fmla="*/ 2000571 h 2096865"/>
              <a:gd name="connsiteX14" fmla="*/ 2462362 w 5027566"/>
              <a:gd name="connsiteY14" fmla="*/ 2084080 h 2096865"/>
              <a:gd name="connsiteX15" fmla="*/ 1836561 w 5027566"/>
              <a:gd name="connsiteY15" fmla="*/ 2088590 h 2096865"/>
              <a:gd name="connsiteX16" fmla="*/ 1036462 w 5027566"/>
              <a:gd name="connsiteY16" fmla="*/ 2006480 h 2096865"/>
              <a:gd name="connsiteX17" fmla="*/ 764756 w 5027566"/>
              <a:gd name="connsiteY17" fmla="*/ 1878650 h 2096865"/>
              <a:gd name="connsiteX18" fmla="*/ 536156 w 5027566"/>
              <a:gd name="connsiteY18" fmla="*/ 1611951 h 2096865"/>
              <a:gd name="connsiteX19" fmla="*/ 402333 w 5027566"/>
              <a:gd name="connsiteY19" fmla="*/ 1078551 h 2096865"/>
              <a:gd name="connsiteX20" fmla="*/ 196593 w 5027566"/>
              <a:gd name="connsiteY20" fmla="*/ 438471 h 2096865"/>
              <a:gd name="connsiteX21" fmla="*/ 150872 w 5027566"/>
              <a:gd name="connsiteY21" fmla="*/ 324170 h 2096865"/>
              <a:gd name="connsiteX22" fmla="*/ 82293 w 5027566"/>
              <a:gd name="connsiteY22" fmla="*/ 156531 h 2096865"/>
              <a:gd name="connsiteX0" fmla="*/ 82293 w 5027566"/>
              <a:gd name="connsiteY0" fmla="*/ 156531 h 2096865"/>
              <a:gd name="connsiteX1" fmla="*/ 1392933 w 5027566"/>
              <a:gd name="connsiteY1" fmla="*/ 354651 h 2096865"/>
              <a:gd name="connsiteX2" fmla="*/ 3998973 w 5027566"/>
              <a:gd name="connsiteY2" fmla="*/ 293691 h 2096865"/>
              <a:gd name="connsiteX3" fmla="*/ 4941463 w 5027566"/>
              <a:gd name="connsiteY3" fmla="*/ 11751 h 2096865"/>
              <a:gd name="connsiteX4" fmla="*/ 4988787 w 5027566"/>
              <a:gd name="connsiteY4" fmla="*/ 59337 h 2096865"/>
              <a:gd name="connsiteX5" fmla="*/ 4979499 w 5027566"/>
              <a:gd name="connsiteY5" fmla="*/ 115321 h 2096865"/>
              <a:gd name="connsiteX6" fmla="*/ 4890513 w 5027566"/>
              <a:gd name="connsiteY6" fmla="*/ 164150 h 2096865"/>
              <a:gd name="connsiteX7" fmla="*/ 4646672 w 5027566"/>
              <a:gd name="connsiteY7" fmla="*/ 278450 h 2096865"/>
              <a:gd name="connsiteX8" fmla="*/ 4410452 w 5027566"/>
              <a:gd name="connsiteY8" fmla="*/ 529910 h 2096865"/>
              <a:gd name="connsiteX9" fmla="*/ 4288532 w 5027566"/>
              <a:gd name="connsiteY9" fmla="*/ 712790 h 2096865"/>
              <a:gd name="connsiteX10" fmla="*/ 4075173 w 5027566"/>
              <a:gd name="connsiteY10" fmla="*/ 1025211 h 2096865"/>
              <a:gd name="connsiteX11" fmla="*/ 3564633 w 5027566"/>
              <a:gd name="connsiteY11" fmla="*/ 1604331 h 2096865"/>
              <a:gd name="connsiteX12" fmla="*/ 3381753 w 5027566"/>
              <a:gd name="connsiteY12" fmla="*/ 1804161 h 2096865"/>
              <a:gd name="connsiteX13" fmla="*/ 2951696 w 5027566"/>
              <a:gd name="connsiteY13" fmla="*/ 2000571 h 2096865"/>
              <a:gd name="connsiteX14" fmla="*/ 2462362 w 5027566"/>
              <a:gd name="connsiteY14" fmla="*/ 2084080 h 2096865"/>
              <a:gd name="connsiteX15" fmla="*/ 1836561 w 5027566"/>
              <a:gd name="connsiteY15" fmla="*/ 2088590 h 2096865"/>
              <a:gd name="connsiteX16" fmla="*/ 1036462 w 5027566"/>
              <a:gd name="connsiteY16" fmla="*/ 2006480 h 2096865"/>
              <a:gd name="connsiteX17" fmla="*/ 764756 w 5027566"/>
              <a:gd name="connsiteY17" fmla="*/ 1878650 h 2096865"/>
              <a:gd name="connsiteX18" fmla="*/ 536156 w 5027566"/>
              <a:gd name="connsiteY18" fmla="*/ 1611951 h 2096865"/>
              <a:gd name="connsiteX19" fmla="*/ 446795 w 5027566"/>
              <a:gd name="connsiteY19" fmla="*/ 1290978 h 2096865"/>
              <a:gd name="connsiteX20" fmla="*/ 402333 w 5027566"/>
              <a:gd name="connsiteY20" fmla="*/ 1078551 h 2096865"/>
              <a:gd name="connsiteX21" fmla="*/ 196593 w 5027566"/>
              <a:gd name="connsiteY21" fmla="*/ 438471 h 2096865"/>
              <a:gd name="connsiteX22" fmla="*/ 150872 w 5027566"/>
              <a:gd name="connsiteY22" fmla="*/ 324170 h 2096865"/>
              <a:gd name="connsiteX23" fmla="*/ 82293 w 5027566"/>
              <a:gd name="connsiteY23" fmla="*/ 156531 h 2096865"/>
              <a:gd name="connsiteX0" fmla="*/ 82293 w 5027566"/>
              <a:gd name="connsiteY0" fmla="*/ 156531 h 2096865"/>
              <a:gd name="connsiteX1" fmla="*/ 1392933 w 5027566"/>
              <a:gd name="connsiteY1" fmla="*/ 354651 h 2096865"/>
              <a:gd name="connsiteX2" fmla="*/ 3998973 w 5027566"/>
              <a:gd name="connsiteY2" fmla="*/ 293691 h 2096865"/>
              <a:gd name="connsiteX3" fmla="*/ 4941463 w 5027566"/>
              <a:gd name="connsiteY3" fmla="*/ 11751 h 2096865"/>
              <a:gd name="connsiteX4" fmla="*/ 4988787 w 5027566"/>
              <a:gd name="connsiteY4" fmla="*/ 59337 h 2096865"/>
              <a:gd name="connsiteX5" fmla="*/ 4979499 w 5027566"/>
              <a:gd name="connsiteY5" fmla="*/ 115321 h 2096865"/>
              <a:gd name="connsiteX6" fmla="*/ 4890513 w 5027566"/>
              <a:gd name="connsiteY6" fmla="*/ 164150 h 2096865"/>
              <a:gd name="connsiteX7" fmla="*/ 4646672 w 5027566"/>
              <a:gd name="connsiteY7" fmla="*/ 278450 h 2096865"/>
              <a:gd name="connsiteX8" fmla="*/ 4410452 w 5027566"/>
              <a:gd name="connsiteY8" fmla="*/ 529910 h 2096865"/>
              <a:gd name="connsiteX9" fmla="*/ 4288532 w 5027566"/>
              <a:gd name="connsiteY9" fmla="*/ 712790 h 2096865"/>
              <a:gd name="connsiteX10" fmla="*/ 4075173 w 5027566"/>
              <a:gd name="connsiteY10" fmla="*/ 1025211 h 2096865"/>
              <a:gd name="connsiteX11" fmla="*/ 3564633 w 5027566"/>
              <a:gd name="connsiteY11" fmla="*/ 1604331 h 2096865"/>
              <a:gd name="connsiteX12" fmla="*/ 3381753 w 5027566"/>
              <a:gd name="connsiteY12" fmla="*/ 1804161 h 2096865"/>
              <a:gd name="connsiteX13" fmla="*/ 2951696 w 5027566"/>
              <a:gd name="connsiteY13" fmla="*/ 2000571 h 2096865"/>
              <a:gd name="connsiteX14" fmla="*/ 2462362 w 5027566"/>
              <a:gd name="connsiteY14" fmla="*/ 2084080 h 2096865"/>
              <a:gd name="connsiteX15" fmla="*/ 1836561 w 5027566"/>
              <a:gd name="connsiteY15" fmla="*/ 2088590 h 2096865"/>
              <a:gd name="connsiteX16" fmla="*/ 1036462 w 5027566"/>
              <a:gd name="connsiteY16" fmla="*/ 2006480 h 2096865"/>
              <a:gd name="connsiteX17" fmla="*/ 764756 w 5027566"/>
              <a:gd name="connsiteY17" fmla="*/ 1878650 h 2096865"/>
              <a:gd name="connsiteX18" fmla="*/ 651138 w 5027566"/>
              <a:gd name="connsiteY18" fmla="*/ 1766839 h 2096865"/>
              <a:gd name="connsiteX19" fmla="*/ 536156 w 5027566"/>
              <a:gd name="connsiteY19" fmla="*/ 1611951 h 2096865"/>
              <a:gd name="connsiteX20" fmla="*/ 446795 w 5027566"/>
              <a:gd name="connsiteY20" fmla="*/ 1290978 h 2096865"/>
              <a:gd name="connsiteX21" fmla="*/ 402333 w 5027566"/>
              <a:gd name="connsiteY21" fmla="*/ 1078551 h 2096865"/>
              <a:gd name="connsiteX22" fmla="*/ 196593 w 5027566"/>
              <a:gd name="connsiteY22" fmla="*/ 438471 h 2096865"/>
              <a:gd name="connsiteX23" fmla="*/ 150872 w 5027566"/>
              <a:gd name="connsiteY23" fmla="*/ 324170 h 2096865"/>
              <a:gd name="connsiteX24" fmla="*/ 82293 w 5027566"/>
              <a:gd name="connsiteY24" fmla="*/ 156531 h 2096865"/>
              <a:gd name="connsiteX0" fmla="*/ 87659 w 5032932"/>
              <a:gd name="connsiteY0" fmla="*/ 156531 h 2096865"/>
              <a:gd name="connsiteX1" fmla="*/ 1398299 w 5032932"/>
              <a:gd name="connsiteY1" fmla="*/ 354651 h 2096865"/>
              <a:gd name="connsiteX2" fmla="*/ 4004339 w 5032932"/>
              <a:gd name="connsiteY2" fmla="*/ 293691 h 2096865"/>
              <a:gd name="connsiteX3" fmla="*/ 4946829 w 5032932"/>
              <a:gd name="connsiteY3" fmla="*/ 11751 h 2096865"/>
              <a:gd name="connsiteX4" fmla="*/ 4994153 w 5032932"/>
              <a:gd name="connsiteY4" fmla="*/ 59337 h 2096865"/>
              <a:gd name="connsiteX5" fmla="*/ 4984865 w 5032932"/>
              <a:gd name="connsiteY5" fmla="*/ 115321 h 2096865"/>
              <a:gd name="connsiteX6" fmla="*/ 4895879 w 5032932"/>
              <a:gd name="connsiteY6" fmla="*/ 164150 h 2096865"/>
              <a:gd name="connsiteX7" fmla="*/ 4652038 w 5032932"/>
              <a:gd name="connsiteY7" fmla="*/ 278450 h 2096865"/>
              <a:gd name="connsiteX8" fmla="*/ 4415818 w 5032932"/>
              <a:gd name="connsiteY8" fmla="*/ 529910 h 2096865"/>
              <a:gd name="connsiteX9" fmla="*/ 4293898 w 5032932"/>
              <a:gd name="connsiteY9" fmla="*/ 712790 h 2096865"/>
              <a:gd name="connsiteX10" fmla="*/ 4080539 w 5032932"/>
              <a:gd name="connsiteY10" fmla="*/ 1025211 h 2096865"/>
              <a:gd name="connsiteX11" fmla="*/ 3569999 w 5032932"/>
              <a:gd name="connsiteY11" fmla="*/ 1604331 h 2096865"/>
              <a:gd name="connsiteX12" fmla="*/ 3387119 w 5032932"/>
              <a:gd name="connsiteY12" fmla="*/ 1804161 h 2096865"/>
              <a:gd name="connsiteX13" fmla="*/ 2957062 w 5032932"/>
              <a:gd name="connsiteY13" fmla="*/ 2000571 h 2096865"/>
              <a:gd name="connsiteX14" fmla="*/ 2467728 w 5032932"/>
              <a:gd name="connsiteY14" fmla="*/ 2084080 h 2096865"/>
              <a:gd name="connsiteX15" fmla="*/ 1841927 w 5032932"/>
              <a:gd name="connsiteY15" fmla="*/ 2088590 h 2096865"/>
              <a:gd name="connsiteX16" fmla="*/ 1041828 w 5032932"/>
              <a:gd name="connsiteY16" fmla="*/ 2006480 h 2096865"/>
              <a:gd name="connsiteX17" fmla="*/ 770122 w 5032932"/>
              <a:gd name="connsiteY17" fmla="*/ 1878650 h 2096865"/>
              <a:gd name="connsiteX18" fmla="*/ 656504 w 5032932"/>
              <a:gd name="connsiteY18" fmla="*/ 1766839 h 2096865"/>
              <a:gd name="connsiteX19" fmla="*/ 541522 w 5032932"/>
              <a:gd name="connsiteY19" fmla="*/ 1611951 h 2096865"/>
              <a:gd name="connsiteX20" fmla="*/ 452161 w 5032932"/>
              <a:gd name="connsiteY20" fmla="*/ 1290978 h 2096865"/>
              <a:gd name="connsiteX21" fmla="*/ 407699 w 5032932"/>
              <a:gd name="connsiteY21" fmla="*/ 1078551 h 2096865"/>
              <a:gd name="connsiteX22" fmla="*/ 201959 w 5032932"/>
              <a:gd name="connsiteY22" fmla="*/ 438471 h 2096865"/>
              <a:gd name="connsiteX23" fmla="*/ 137662 w 5032932"/>
              <a:gd name="connsiteY23" fmla="*/ 361492 h 2096865"/>
              <a:gd name="connsiteX24" fmla="*/ 87659 w 5032932"/>
              <a:gd name="connsiteY24" fmla="*/ 156531 h 2096865"/>
              <a:gd name="connsiteX0" fmla="*/ 87659 w 5032932"/>
              <a:gd name="connsiteY0" fmla="*/ 156531 h 2096865"/>
              <a:gd name="connsiteX1" fmla="*/ 1398299 w 5032932"/>
              <a:gd name="connsiteY1" fmla="*/ 354651 h 2096865"/>
              <a:gd name="connsiteX2" fmla="*/ 4004339 w 5032932"/>
              <a:gd name="connsiteY2" fmla="*/ 293691 h 2096865"/>
              <a:gd name="connsiteX3" fmla="*/ 4946829 w 5032932"/>
              <a:gd name="connsiteY3" fmla="*/ 11751 h 2096865"/>
              <a:gd name="connsiteX4" fmla="*/ 4994153 w 5032932"/>
              <a:gd name="connsiteY4" fmla="*/ 59337 h 2096865"/>
              <a:gd name="connsiteX5" fmla="*/ 4984865 w 5032932"/>
              <a:gd name="connsiteY5" fmla="*/ 115321 h 2096865"/>
              <a:gd name="connsiteX6" fmla="*/ 4895879 w 5032932"/>
              <a:gd name="connsiteY6" fmla="*/ 164150 h 2096865"/>
              <a:gd name="connsiteX7" fmla="*/ 4652038 w 5032932"/>
              <a:gd name="connsiteY7" fmla="*/ 278450 h 2096865"/>
              <a:gd name="connsiteX8" fmla="*/ 4415818 w 5032932"/>
              <a:gd name="connsiteY8" fmla="*/ 529910 h 2096865"/>
              <a:gd name="connsiteX9" fmla="*/ 4293898 w 5032932"/>
              <a:gd name="connsiteY9" fmla="*/ 712790 h 2096865"/>
              <a:gd name="connsiteX10" fmla="*/ 4080539 w 5032932"/>
              <a:gd name="connsiteY10" fmla="*/ 1025211 h 2096865"/>
              <a:gd name="connsiteX11" fmla="*/ 3569999 w 5032932"/>
              <a:gd name="connsiteY11" fmla="*/ 1604331 h 2096865"/>
              <a:gd name="connsiteX12" fmla="*/ 3387119 w 5032932"/>
              <a:gd name="connsiteY12" fmla="*/ 1804161 h 2096865"/>
              <a:gd name="connsiteX13" fmla="*/ 2957062 w 5032932"/>
              <a:gd name="connsiteY13" fmla="*/ 2000571 h 2096865"/>
              <a:gd name="connsiteX14" fmla="*/ 2467728 w 5032932"/>
              <a:gd name="connsiteY14" fmla="*/ 2084080 h 2096865"/>
              <a:gd name="connsiteX15" fmla="*/ 1841927 w 5032932"/>
              <a:gd name="connsiteY15" fmla="*/ 2088590 h 2096865"/>
              <a:gd name="connsiteX16" fmla="*/ 1041828 w 5032932"/>
              <a:gd name="connsiteY16" fmla="*/ 2006480 h 2096865"/>
              <a:gd name="connsiteX17" fmla="*/ 770122 w 5032932"/>
              <a:gd name="connsiteY17" fmla="*/ 1878650 h 2096865"/>
              <a:gd name="connsiteX18" fmla="*/ 656504 w 5032932"/>
              <a:gd name="connsiteY18" fmla="*/ 1766839 h 2096865"/>
              <a:gd name="connsiteX19" fmla="*/ 541522 w 5032932"/>
              <a:gd name="connsiteY19" fmla="*/ 1611951 h 2096865"/>
              <a:gd name="connsiteX20" fmla="*/ 452161 w 5032932"/>
              <a:gd name="connsiteY20" fmla="*/ 1290978 h 2096865"/>
              <a:gd name="connsiteX21" fmla="*/ 407699 w 5032932"/>
              <a:gd name="connsiteY21" fmla="*/ 1078551 h 2096865"/>
              <a:gd name="connsiteX22" fmla="*/ 201959 w 5032932"/>
              <a:gd name="connsiteY22" fmla="*/ 438471 h 2096865"/>
              <a:gd name="connsiteX23" fmla="*/ 137662 w 5032932"/>
              <a:gd name="connsiteY23" fmla="*/ 361492 h 2096865"/>
              <a:gd name="connsiteX24" fmla="*/ 87659 w 5032932"/>
              <a:gd name="connsiteY24" fmla="*/ 156531 h 2096865"/>
              <a:gd name="connsiteX0" fmla="*/ 108197 w 5053470"/>
              <a:gd name="connsiteY0" fmla="*/ 156531 h 2096865"/>
              <a:gd name="connsiteX1" fmla="*/ 1418837 w 5053470"/>
              <a:gd name="connsiteY1" fmla="*/ 354651 h 2096865"/>
              <a:gd name="connsiteX2" fmla="*/ 4024877 w 5053470"/>
              <a:gd name="connsiteY2" fmla="*/ 293691 h 2096865"/>
              <a:gd name="connsiteX3" fmla="*/ 4967367 w 5053470"/>
              <a:gd name="connsiteY3" fmla="*/ 11751 h 2096865"/>
              <a:gd name="connsiteX4" fmla="*/ 5014691 w 5053470"/>
              <a:gd name="connsiteY4" fmla="*/ 59337 h 2096865"/>
              <a:gd name="connsiteX5" fmla="*/ 5005403 w 5053470"/>
              <a:gd name="connsiteY5" fmla="*/ 115321 h 2096865"/>
              <a:gd name="connsiteX6" fmla="*/ 4916417 w 5053470"/>
              <a:gd name="connsiteY6" fmla="*/ 164150 h 2096865"/>
              <a:gd name="connsiteX7" fmla="*/ 4672576 w 5053470"/>
              <a:gd name="connsiteY7" fmla="*/ 278450 h 2096865"/>
              <a:gd name="connsiteX8" fmla="*/ 4436356 w 5053470"/>
              <a:gd name="connsiteY8" fmla="*/ 529910 h 2096865"/>
              <a:gd name="connsiteX9" fmla="*/ 4314436 w 5053470"/>
              <a:gd name="connsiteY9" fmla="*/ 712790 h 2096865"/>
              <a:gd name="connsiteX10" fmla="*/ 4101077 w 5053470"/>
              <a:gd name="connsiteY10" fmla="*/ 1025211 h 2096865"/>
              <a:gd name="connsiteX11" fmla="*/ 3590537 w 5053470"/>
              <a:gd name="connsiteY11" fmla="*/ 1604331 h 2096865"/>
              <a:gd name="connsiteX12" fmla="*/ 3407657 w 5053470"/>
              <a:gd name="connsiteY12" fmla="*/ 1804161 h 2096865"/>
              <a:gd name="connsiteX13" fmla="*/ 2977600 w 5053470"/>
              <a:gd name="connsiteY13" fmla="*/ 2000571 h 2096865"/>
              <a:gd name="connsiteX14" fmla="*/ 2488266 w 5053470"/>
              <a:gd name="connsiteY14" fmla="*/ 2084080 h 2096865"/>
              <a:gd name="connsiteX15" fmla="*/ 1862465 w 5053470"/>
              <a:gd name="connsiteY15" fmla="*/ 2088590 h 2096865"/>
              <a:gd name="connsiteX16" fmla="*/ 1062366 w 5053470"/>
              <a:gd name="connsiteY16" fmla="*/ 2006480 h 2096865"/>
              <a:gd name="connsiteX17" fmla="*/ 790660 w 5053470"/>
              <a:gd name="connsiteY17" fmla="*/ 1878650 h 2096865"/>
              <a:gd name="connsiteX18" fmla="*/ 677042 w 5053470"/>
              <a:gd name="connsiteY18" fmla="*/ 1766839 h 2096865"/>
              <a:gd name="connsiteX19" fmla="*/ 562060 w 5053470"/>
              <a:gd name="connsiteY19" fmla="*/ 1611951 h 2096865"/>
              <a:gd name="connsiteX20" fmla="*/ 472699 w 5053470"/>
              <a:gd name="connsiteY20" fmla="*/ 1290978 h 2096865"/>
              <a:gd name="connsiteX21" fmla="*/ 428237 w 5053470"/>
              <a:gd name="connsiteY21" fmla="*/ 1078551 h 2096865"/>
              <a:gd name="connsiteX22" fmla="*/ 222497 w 5053470"/>
              <a:gd name="connsiteY22" fmla="*/ 438471 h 2096865"/>
              <a:gd name="connsiteX23" fmla="*/ 158200 w 5053470"/>
              <a:gd name="connsiteY23" fmla="*/ 361492 h 2096865"/>
              <a:gd name="connsiteX24" fmla="*/ 82589 w 5053470"/>
              <a:gd name="connsiteY24" fmla="*/ 217958 h 2096865"/>
              <a:gd name="connsiteX25" fmla="*/ 108197 w 5053470"/>
              <a:gd name="connsiteY25" fmla="*/ 156531 h 2096865"/>
              <a:gd name="connsiteX0" fmla="*/ 108197 w 5053470"/>
              <a:gd name="connsiteY0" fmla="*/ 156531 h 2096865"/>
              <a:gd name="connsiteX1" fmla="*/ 1418837 w 5053470"/>
              <a:gd name="connsiteY1" fmla="*/ 354651 h 2096865"/>
              <a:gd name="connsiteX2" fmla="*/ 4024877 w 5053470"/>
              <a:gd name="connsiteY2" fmla="*/ 293691 h 2096865"/>
              <a:gd name="connsiteX3" fmla="*/ 4967367 w 5053470"/>
              <a:gd name="connsiteY3" fmla="*/ 11751 h 2096865"/>
              <a:gd name="connsiteX4" fmla="*/ 5014691 w 5053470"/>
              <a:gd name="connsiteY4" fmla="*/ 59337 h 2096865"/>
              <a:gd name="connsiteX5" fmla="*/ 5000874 w 5053470"/>
              <a:gd name="connsiteY5" fmla="*/ 124420 h 2096865"/>
              <a:gd name="connsiteX6" fmla="*/ 4916417 w 5053470"/>
              <a:gd name="connsiteY6" fmla="*/ 164150 h 2096865"/>
              <a:gd name="connsiteX7" fmla="*/ 4672576 w 5053470"/>
              <a:gd name="connsiteY7" fmla="*/ 278450 h 2096865"/>
              <a:gd name="connsiteX8" fmla="*/ 4436356 w 5053470"/>
              <a:gd name="connsiteY8" fmla="*/ 529910 h 2096865"/>
              <a:gd name="connsiteX9" fmla="*/ 4314436 w 5053470"/>
              <a:gd name="connsiteY9" fmla="*/ 712790 h 2096865"/>
              <a:gd name="connsiteX10" fmla="*/ 4101077 w 5053470"/>
              <a:gd name="connsiteY10" fmla="*/ 1025211 h 2096865"/>
              <a:gd name="connsiteX11" fmla="*/ 3590537 w 5053470"/>
              <a:gd name="connsiteY11" fmla="*/ 1604331 h 2096865"/>
              <a:gd name="connsiteX12" fmla="*/ 3407657 w 5053470"/>
              <a:gd name="connsiteY12" fmla="*/ 1804161 h 2096865"/>
              <a:gd name="connsiteX13" fmla="*/ 2977600 w 5053470"/>
              <a:gd name="connsiteY13" fmla="*/ 2000571 h 2096865"/>
              <a:gd name="connsiteX14" fmla="*/ 2488266 w 5053470"/>
              <a:gd name="connsiteY14" fmla="*/ 2084080 h 2096865"/>
              <a:gd name="connsiteX15" fmla="*/ 1862465 w 5053470"/>
              <a:gd name="connsiteY15" fmla="*/ 2088590 h 2096865"/>
              <a:gd name="connsiteX16" fmla="*/ 1062366 w 5053470"/>
              <a:gd name="connsiteY16" fmla="*/ 2006480 h 2096865"/>
              <a:gd name="connsiteX17" fmla="*/ 790660 w 5053470"/>
              <a:gd name="connsiteY17" fmla="*/ 1878650 h 2096865"/>
              <a:gd name="connsiteX18" fmla="*/ 677042 w 5053470"/>
              <a:gd name="connsiteY18" fmla="*/ 1766839 h 2096865"/>
              <a:gd name="connsiteX19" fmla="*/ 562060 w 5053470"/>
              <a:gd name="connsiteY19" fmla="*/ 1611951 h 2096865"/>
              <a:gd name="connsiteX20" fmla="*/ 472699 w 5053470"/>
              <a:gd name="connsiteY20" fmla="*/ 1290978 h 2096865"/>
              <a:gd name="connsiteX21" fmla="*/ 428237 w 5053470"/>
              <a:gd name="connsiteY21" fmla="*/ 1078551 h 2096865"/>
              <a:gd name="connsiteX22" fmla="*/ 222497 w 5053470"/>
              <a:gd name="connsiteY22" fmla="*/ 438471 h 2096865"/>
              <a:gd name="connsiteX23" fmla="*/ 158200 w 5053470"/>
              <a:gd name="connsiteY23" fmla="*/ 361492 h 2096865"/>
              <a:gd name="connsiteX24" fmla="*/ 82589 w 5053470"/>
              <a:gd name="connsiteY24" fmla="*/ 217958 h 2096865"/>
              <a:gd name="connsiteX25" fmla="*/ 108197 w 5053470"/>
              <a:gd name="connsiteY25" fmla="*/ 156531 h 2096865"/>
              <a:gd name="connsiteX0" fmla="*/ 108197 w 5053470"/>
              <a:gd name="connsiteY0" fmla="*/ 156531 h 2096865"/>
              <a:gd name="connsiteX1" fmla="*/ 1418837 w 5053470"/>
              <a:gd name="connsiteY1" fmla="*/ 354651 h 2096865"/>
              <a:gd name="connsiteX2" fmla="*/ 4024877 w 5053470"/>
              <a:gd name="connsiteY2" fmla="*/ 293691 h 2096865"/>
              <a:gd name="connsiteX3" fmla="*/ 4967367 w 5053470"/>
              <a:gd name="connsiteY3" fmla="*/ 11751 h 2096865"/>
              <a:gd name="connsiteX4" fmla="*/ 5014691 w 5053470"/>
              <a:gd name="connsiteY4" fmla="*/ 59337 h 2096865"/>
              <a:gd name="connsiteX5" fmla="*/ 5000874 w 5053470"/>
              <a:gd name="connsiteY5" fmla="*/ 124420 h 2096865"/>
              <a:gd name="connsiteX6" fmla="*/ 4902831 w 5053470"/>
              <a:gd name="connsiteY6" fmla="*/ 145953 h 2096865"/>
              <a:gd name="connsiteX7" fmla="*/ 4672576 w 5053470"/>
              <a:gd name="connsiteY7" fmla="*/ 278450 h 2096865"/>
              <a:gd name="connsiteX8" fmla="*/ 4436356 w 5053470"/>
              <a:gd name="connsiteY8" fmla="*/ 529910 h 2096865"/>
              <a:gd name="connsiteX9" fmla="*/ 4314436 w 5053470"/>
              <a:gd name="connsiteY9" fmla="*/ 712790 h 2096865"/>
              <a:gd name="connsiteX10" fmla="*/ 4101077 w 5053470"/>
              <a:gd name="connsiteY10" fmla="*/ 1025211 h 2096865"/>
              <a:gd name="connsiteX11" fmla="*/ 3590537 w 5053470"/>
              <a:gd name="connsiteY11" fmla="*/ 1604331 h 2096865"/>
              <a:gd name="connsiteX12" fmla="*/ 3407657 w 5053470"/>
              <a:gd name="connsiteY12" fmla="*/ 1804161 h 2096865"/>
              <a:gd name="connsiteX13" fmla="*/ 2977600 w 5053470"/>
              <a:gd name="connsiteY13" fmla="*/ 2000571 h 2096865"/>
              <a:gd name="connsiteX14" fmla="*/ 2488266 w 5053470"/>
              <a:gd name="connsiteY14" fmla="*/ 2084080 h 2096865"/>
              <a:gd name="connsiteX15" fmla="*/ 1862465 w 5053470"/>
              <a:gd name="connsiteY15" fmla="*/ 2088590 h 2096865"/>
              <a:gd name="connsiteX16" fmla="*/ 1062366 w 5053470"/>
              <a:gd name="connsiteY16" fmla="*/ 2006480 h 2096865"/>
              <a:gd name="connsiteX17" fmla="*/ 790660 w 5053470"/>
              <a:gd name="connsiteY17" fmla="*/ 1878650 h 2096865"/>
              <a:gd name="connsiteX18" fmla="*/ 677042 w 5053470"/>
              <a:gd name="connsiteY18" fmla="*/ 1766839 h 2096865"/>
              <a:gd name="connsiteX19" fmla="*/ 562060 w 5053470"/>
              <a:gd name="connsiteY19" fmla="*/ 1611951 h 2096865"/>
              <a:gd name="connsiteX20" fmla="*/ 472699 w 5053470"/>
              <a:gd name="connsiteY20" fmla="*/ 1290978 h 2096865"/>
              <a:gd name="connsiteX21" fmla="*/ 428237 w 5053470"/>
              <a:gd name="connsiteY21" fmla="*/ 1078551 h 2096865"/>
              <a:gd name="connsiteX22" fmla="*/ 222497 w 5053470"/>
              <a:gd name="connsiteY22" fmla="*/ 438471 h 2096865"/>
              <a:gd name="connsiteX23" fmla="*/ 158200 w 5053470"/>
              <a:gd name="connsiteY23" fmla="*/ 361492 h 2096865"/>
              <a:gd name="connsiteX24" fmla="*/ 82589 w 5053470"/>
              <a:gd name="connsiteY24" fmla="*/ 217958 h 2096865"/>
              <a:gd name="connsiteX25" fmla="*/ 108197 w 5053470"/>
              <a:gd name="connsiteY25" fmla="*/ 156531 h 2096865"/>
              <a:gd name="connsiteX0" fmla="*/ 108197 w 5053470"/>
              <a:gd name="connsiteY0" fmla="*/ 156531 h 2096865"/>
              <a:gd name="connsiteX1" fmla="*/ 1418837 w 5053470"/>
              <a:gd name="connsiteY1" fmla="*/ 354651 h 2096865"/>
              <a:gd name="connsiteX2" fmla="*/ 4024877 w 5053470"/>
              <a:gd name="connsiteY2" fmla="*/ 293691 h 2096865"/>
              <a:gd name="connsiteX3" fmla="*/ 4967367 w 5053470"/>
              <a:gd name="connsiteY3" fmla="*/ 11751 h 2096865"/>
              <a:gd name="connsiteX4" fmla="*/ 5014691 w 5053470"/>
              <a:gd name="connsiteY4" fmla="*/ 59337 h 2096865"/>
              <a:gd name="connsiteX5" fmla="*/ 5000874 w 5053470"/>
              <a:gd name="connsiteY5" fmla="*/ 124420 h 2096865"/>
              <a:gd name="connsiteX6" fmla="*/ 4902831 w 5053470"/>
              <a:gd name="connsiteY6" fmla="*/ 145953 h 2096865"/>
              <a:gd name="connsiteX7" fmla="*/ 4672576 w 5053470"/>
              <a:gd name="connsiteY7" fmla="*/ 278450 h 2096865"/>
              <a:gd name="connsiteX8" fmla="*/ 4440886 w 5053470"/>
              <a:gd name="connsiteY8" fmla="*/ 539009 h 2096865"/>
              <a:gd name="connsiteX9" fmla="*/ 4314436 w 5053470"/>
              <a:gd name="connsiteY9" fmla="*/ 712790 h 2096865"/>
              <a:gd name="connsiteX10" fmla="*/ 4101077 w 5053470"/>
              <a:gd name="connsiteY10" fmla="*/ 1025211 h 2096865"/>
              <a:gd name="connsiteX11" fmla="*/ 3590537 w 5053470"/>
              <a:gd name="connsiteY11" fmla="*/ 1604331 h 2096865"/>
              <a:gd name="connsiteX12" fmla="*/ 3407657 w 5053470"/>
              <a:gd name="connsiteY12" fmla="*/ 1804161 h 2096865"/>
              <a:gd name="connsiteX13" fmla="*/ 2977600 w 5053470"/>
              <a:gd name="connsiteY13" fmla="*/ 2000571 h 2096865"/>
              <a:gd name="connsiteX14" fmla="*/ 2488266 w 5053470"/>
              <a:gd name="connsiteY14" fmla="*/ 2084080 h 2096865"/>
              <a:gd name="connsiteX15" fmla="*/ 1862465 w 5053470"/>
              <a:gd name="connsiteY15" fmla="*/ 2088590 h 2096865"/>
              <a:gd name="connsiteX16" fmla="*/ 1062366 w 5053470"/>
              <a:gd name="connsiteY16" fmla="*/ 2006480 h 2096865"/>
              <a:gd name="connsiteX17" fmla="*/ 790660 w 5053470"/>
              <a:gd name="connsiteY17" fmla="*/ 1878650 h 2096865"/>
              <a:gd name="connsiteX18" fmla="*/ 677042 w 5053470"/>
              <a:gd name="connsiteY18" fmla="*/ 1766839 h 2096865"/>
              <a:gd name="connsiteX19" fmla="*/ 562060 w 5053470"/>
              <a:gd name="connsiteY19" fmla="*/ 1611951 h 2096865"/>
              <a:gd name="connsiteX20" fmla="*/ 472699 w 5053470"/>
              <a:gd name="connsiteY20" fmla="*/ 1290978 h 2096865"/>
              <a:gd name="connsiteX21" fmla="*/ 428237 w 5053470"/>
              <a:gd name="connsiteY21" fmla="*/ 1078551 h 2096865"/>
              <a:gd name="connsiteX22" fmla="*/ 222497 w 5053470"/>
              <a:gd name="connsiteY22" fmla="*/ 438471 h 2096865"/>
              <a:gd name="connsiteX23" fmla="*/ 158200 w 5053470"/>
              <a:gd name="connsiteY23" fmla="*/ 361492 h 2096865"/>
              <a:gd name="connsiteX24" fmla="*/ 82589 w 5053470"/>
              <a:gd name="connsiteY24" fmla="*/ 217958 h 2096865"/>
              <a:gd name="connsiteX25" fmla="*/ 108197 w 5053470"/>
              <a:gd name="connsiteY25" fmla="*/ 156531 h 2096865"/>
              <a:gd name="connsiteX0" fmla="*/ 108197 w 5053470"/>
              <a:gd name="connsiteY0" fmla="*/ 156531 h 2096865"/>
              <a:gd name="connsiteX1" fmla="*/ 1418837 w 5053470"/>
              <a:gd name="connsiteY1" fmla="*/ 354651 h 2096865"/>
              <a:gd name="connsiteX2" fmla="*/ 4024877 w 5053470"/>
              <a:gd name="connsiteY2" fmla="*/ 293691 h 2096865"/>
              <a:gd name="connsiteX3" fmla="*/ 4967367 w 5053470"/>
              <a:gd name="connsiteY3" fmla="*/ 11751 h 2096865"/>
              <a:gd name="connsiteX4" fmla="*/ 5014691 w 5053470"/>
              <a:gd name="connsiteY4" fmla="*/ 59337 h 2096865"/>
              <a:gd name="connsiteX5" fmla="*/ 5000874 w 5053470"/>
              <a:gd name="connsiteY5" fmla="*/ 124420 h 2096865"/>
              <a:gd name="connsiteX6" fmla="*/ 4902831 w 5053470"/>
              <a:gd name="connsiteY6" fmla="*/ 145953 h 2096865"/>
              <a:gd name="connsiteX7" fmla="*/ 4672576 w 5053470"/>
              <a:gd name="connsiteY7" fmla="*/ 278450 h 2096865"/>
              <a:gd name="connsiteX8" fmla="*/ 4440886 w 5053470"/>
              <a:gd name="connsiteY8" fmla="*/ 539009 h 2096865"/>
              <a:gd name="connsiteX9" fmla="*/ 4314436 w 5053470"/>
              <a:gd name="connsiteY9" fmla="*/ 712790 h 2096865"/>
              <a:gd name="connsiteX10" fmla="*/ 4101077 w 5053470"/>
              <a:gd name="connsiteY10" fmla="*/ 1025211 h 2096865"/>
              <a:gd name="connsiteX11" fmla="*/ 3883687 w 5053470"/>
              <a:gd name="connsiteY11" fmla="*/ 1260294 h 2096865"/>
              <a:gd name="connsiteX12" fmla="*/ 3590537 w 5053470"/>
              <a:gd name="connsiteY12" fmla="*/ 1604331 h 2096865"/>
              <a:gd name="connsiteX13" fmla="*/ 3407657 w 5053470"/>
              <a:gd name="connsiteY13" fmla="*/ 1804161 h 2096865"/>
              <a:gd name="connsiteX14" fmla="*/ 2977600 w 5053470"/>
              <a:gd name="connsiteY14" fmla="*/ 2000571 h 2096865"/>
              <a:gd name="connsiteX15" fmla="*/ 2488266 w 5053470"/>
              <a:gd name="connsiteY15" fmla="*/ 2084080 h 2096865"/>
              <a:gd name="connsiteX16" fmla="*/ 1862465 w 5053470"/>
              <a:gd name="connsiteY16" fmla="*/ 2088590 h 2096865"/>
              <a:gd name="connsiteX17" fmla="*/ 1062366 w 5053470"/>
              <a:gd name="connsiteY17" fmla="*/ 2006480 h 2096865"/>
              <a:gd name="connsiteX18" fmla="*/ 790660 w 5053470"/>
              <a:gd name="connsiteY18" fmla="*/ 1878650 h 2096865"/>
              <a:gd name="connsiteX19" fmla="*/ 677042 w 5053470"/>
              <a:gd name="connsiteY19" fmla="*/ 1766839 h 2096865"/>
              <a:gd name="connsiteX20" fmla="*/ 562060 w 5053470"/>
              <a:gd name="connsiteY20" fmla="*/ 1611951 h 2096865"/>
              <a:gd name="connsiteX21" fmla="*/ 472699 w 5053470"/>
              <a:gd name="connsiteY21" fmla="*/ 1290978 h 2096865"/>
              <a:gd name="connsiteX22" fmla="*/ 428237 w 5053470"/>
              <a:gd name="connsiteY22" fmla="*/ 1078551 h 2096865"/>
              <a:gd name="connsiteX23" fmla="*/ 222497 w 5053470"/>
              <a:gd name="connsiteY23" fmla="*/ 438471 h 2096865"/>
              <a:gd name="connsiteX24" fmla="*/ 158200 w 5053470"/>
              <a:gd name="connsiteY24" fmla="*/ 361492 h 2096865"/>
              <a:gd name="connsiteX25" fmla="*/ 82589 w 5053470"/>
              <a:gd name="connsiteY25" fmla="*/ 217958 h 2096865"/>
              <a:gd name="connsiteX26" fmla="*/ 108197 w 5053470"/>
              <a:gd name="connsiteY26" fmla="*/ 156531 h 2096865"/>
              <a:gd name="connsiteX0" fmla="*/ 108197 w 5053470"/>
              <a:gd name="connsiteY0" fmla="*/ 156531 h 2096865"/>
              <a:gd name="connsiteX1" fmla="*/ 1418837 w 5053470"/>
              <a:gd name="connsiteY1" fmla="*/ 354651 h 2096865"/>
              <a:gd name="connsiteX2" fmla="*/ 4024877 w 5053470"/>
              <a:gd name="connsiteY2" fmla="*/ 293691 h 2096865"/>
              <a:gd name="connsiteX3" fmla="*/ 4967367 w 5053470"/>
              <a:gd name="connsiteY3" fmla="*/ 11751 h 2096865"/>
              <a:gd name="connsiteX4" fmla="*/ 5014691 w 5053470"/>
              <a:gd name="connsiteY4" fmla="*/ 59337 h 2096865"/>
              <a:gd name="connsiteX5" fmla="*/ 5000874 w 5053470"/>
              <a:gd name="connsiteY5" fmla="*/ 124420 h 2096865"/>
              <a:gd name="connsiteX6" fmla="*/ 4902831 w 5053470"/>
              <a:gd name="connsiteY6" fmla="*/ 145953 h 2096865"/>
              <a:gd name="connsiteX7" fmla="*/ 4672576 w 5053470"/>
              <a:gd name="connsiteY7" fmla="*/ 278450 h 2096865"/>
              <a:gd name="connsiteX8" fmla="*/ 4440886 w 5053470"/>
              <a:gd name="connsiteY8" fmla="*/ 539009 h 2096865"/>
              <a:gd name="connsiteX9" fmla="*/ 4314436 w 5053470"/>
              <a:gd name="connsiteY9" fmla="*/ 712790 h 2096865"/>
              <a:gd name="connsiteX10" fmla="*/ 4096549 w 5053470"/>
              <a:gd name="connsiteY10" fmla="*/ 1016112 h 2096865"/>
              <a:gd name="connsiteX11" fmla="*/ 3883687 w 5053470"/>
              <a:gd name="connsiteY11" fmla="*/ 1260294 h 2096865"/>
              <a:gd name="connsiteX12" fmla="*/ 3590537 w 5053470"/>
              <a:gd name="connsiteY12" fmla="*/ 1604331 h 2096865"/>
              <a:gd name="connsiteX13" fmla="*/ 3407657 w 5053470"/>
              <a:gd name="connsiteY13" fmla="*/ 1804161 h 2096865"/>
              <a:gd name="connsiteX14" fmla="*/ 2977600 w 5053470"/>
              <a:gd name="connsiteY14" fmla="*/ 2000571 h 2096865"/>
              <a:gd name="connsiteX15" fmla="*/ 2488266 w 5053470"/>
              <a:gd name="connsiteY15" fmla="*/ 2084080 h 2096865"/>
              <a:gd name="connsiteX16" fmla="*/ 1862465 w 5053470"/>
              <a:gd name="connsiteY16" fmla="*/ 2088590 h 2096865"/>
              <a:gd name="connsiteX17" fmla="*/ 1062366 w 5053470"/>
              <a:gd name="connsiteY17" fmla="*/ 2006480 h 2096865"/>
              <a:gd name="connsiteX18" fmla="*/ 790660 w 5053470"/>
              <a:gd name="connsiteY18" fmla="*/ 1878650 h 2096865"/>
              <a:gd name="connsiteX19" fmla="*/ 677042 w 5053470"/>
              <a:gd name="connsiteY19" fmla="*/ 1766839 h 2096865"/>
              <a:gd name="connsiteX20" fmla="*/ 562060 w 5053470"/>
              <a:gd name="connsiteY20" fmla="*/ 1611951 h 2096865"/>
              <a:gd name="connsiteX21" fmla="*/ 472699 w 5053470"/>
              <a:gd name="connsiteY21" fmla="*/ 1290978 h 2096865"/>
              <a:gd name="connsiteX22" fmla="*/ 428237 w 5053470"/>
              <a:gd name="connsiteY22" fmla="*/ 1078551 h 2096865"/>
              <a:gd name="connsiteX23" fmla="*/ 222497 w 5053470"/>
              <a:gd name="connsiteY23" fmla="*/ 438471 h 2096865"/>
              <a:gd name="connsiteX24" fmla="*/ 158200 w 5053470"/>
              <a:gd name="connsiteY24" fmla="*/ 361492 h 2096865"/>
              <a:gd name="connsiteX25" fmla="*/ 82589 w 5053470"/>
              <a:gd name="connsiteY25" fmla="*/ 217958 h 2096865"/>
              <a:gd name="connsiteX26" fmla="*/ 108197 w 5053470"/>
              <a:gd name="connsiteY26" fmla="*/ 156531 h 2096865"/>
              <a:gd name="connsiteX0" fmla="*/ 108197 w 5053470"/>
              <a:gd name="connsiteY0" fmla="*/ 156531 h 2096865"/>
              <a:gd name="connsiteX1" fmla="*/ 1418837 w 5053470"/>
              <a:gd name="connsiteY1" fmla="*/ 354651 h 2096865"/>
              <a:gd name="connsiteX2" fmla="*/ 4024877 w 5053470"/>
              <a:gd name="connsiteY2" fmla="*/ 293691 h 2096865"/>
              <a:gd name="connsiteX3" fmla="*/ 4967367 w 5053470"/>
              <a:gd name="connsiteY3" fmla="*/ 11751 h 2096865"/>
              <a:gd name="connsiteX4" fmla="*/ 5014691 w 5053470"/>
              <a:gd name="connsiteY4" fmla="*/ 59337 h 2096865"/>
              <a:gd name="connsiteX5" fmla="*/ 5000874 w 5053470"/>
              <a:gd name="connsiteY5" fmla="*/ 124420 h 2096865"/>
              <a:gd name="connsiteX6" fmla="*/ 4902831 w 5053470"/>
              <a:gd name="connsiteY6" fmla="*/ 145953 h 2096865"/>
              <a:gd name="connsiteX7" fmla="*/ 4672576 w 5053470"/>
              <a:gd name="connsiteY7" fmla="*/ 278450 h 2096865"/>
              <a:gd name="connsiteX8" fmla="*/ 4440886 w 5053470"/>
              <a:gd name="connsiteY8" fmla="*/ 539009 h 2096865"/>
              <a:gd name="connsiteX9" fmla="*/ 4314436 w 5053470"/>
              <a:gd name="connsiteY9" fmla="*/ 712790 h 2096865"/>
              <a:gd name="connsiteX10" fmla="*/ 4096549 w 5053470"/>
              <a:gd name="connsiteY10" fmla="*/ 1016112 h 2096865"/>
              <a:gd name="connsiteX11" fmla="*/ 3883687 w 5053470"/>
              <a:gd name="connsiteY11" fmla="*/ 1260294 h 2096865"/>
              <a:gd name="connsiteX12" fmla="*/ 3590537 w 5053470"/>
              <a:gd name="connsiteY12" fmla="*/ 1604331 h 2096865"/>
              <a:gd name="connsiteX13" fmla="*/ 3407657 w 5053470"/>
              <a:gd name="connsiteY13" fmla="*/ 1804161 h 2096865"/>
              <a:gd name="connsiteX14" fmla="*/ 2977600 w 5053470"/>
              <a:gd name="connsiteY14" fmla="*/ 2000571 h 2096865"/>
              <a:gd name="connsiteX15" fmla="*/ 2488266 w 5053470"/>
              <a:gd name="connsiteY15" fmla="*/ 2084080 h 2096865"/>
              <a:gd name="connsiteX16" fmla="*/ 1862465 w 5053470"/>
              <a:gd name="connsiteY16" fmla="*/ 2088590 h 2096865"/>
              <a:gd name="connsiteX17" fmla="*/ 1062366 w 5053470"/>
              <a:gd name="connsiteY17" fmla="*/ 2006480 h 2096865"/>
              <a:gd name="connsiteX18" fmla="*/ 790660 w 5053470"/>
              <a:gd name="connsiteY18" fmla="*/ 1878650 h 2096865"/>
              <a:gd name="connsiteX19" fmla="*/ 677042 w 5053470"/>
              <a:gd name="connsiteY19" fmla="*/ 1766839 h 2096865"/>
              <a:gd name="connsiteX20" fmla="*/ 562060 w 5053470"/>
              <a:gd name="connsiteY20" fmla="*/ 1611951 h 2096865"/>
              <a:gd name="connsiteX21" fmla="*/ 472699 w 5053470"/>
              <a:gd name="connsiteY21" fmla="*/ 1290978 h 2096865"/>
              <a:gd name="connsiteX22" fmla="*/ 428237 w 5053470"/>
              <a:gd name="connsiteY22" fmla="*/ 1078551 h 2096865"/>
              <a:gd name="connsiteX23" fmla="*/ 222497 w 5053470"/>
              <a:gd name="connsiteY23" fmla="*/ 438471 h 2096865"/>
              <a:gd name="connsiteX24" fmla="*/ 158200 w 5053470"/>
              <a:gd name="connsiteY24" fmla="*/ 361492 h 2096865"/>
              <a:gd name="connsiteX25" fmla="*/ 82589 w 5053470"/>
              <a:gd name="connsiteY25" fmla="*/ 217958 h 2096865"/>
              <a:gd name="connsiteX26" fmla="*/ 108197 w 5053470"/>
              <a:gd name="connsiteY26" fmla="*/ 156531 h 2096865"/>
              <a:gd name="connsiteX0" fmla="*/ 108197 w 5053470"/>
              <a:gd name="connsiteY0" fmla="*/ 156531 h 2096865"/>
              <a:gd name="connsiteX1" fmla="*/ 1418837 w 5053470"/>
              <a:gd name="connsiteY1" fmla="*/ 354651 h 2096865"/>
              <a:gd name="connsiteX2" fmla="*/ 4024877 w 5053470"/>
              <a:gd name="connsiteY2" fmla="*/ 293691 h 2096865"/>
              <a:gd name="connsiteX3" fmla="*/ 4967367 w 5053470"/>
              <a:gd name="connsiteY3" fmla="*/ 11751 h 2096865"/>
              <a:gd name="connsiteX4" fmla="*/ 5014691 w 5053470"/>
              <a:gd name="connsiteY4" fmla="*/ 59337 h 2096865"/>
              <a:gd name="connsiteX5" fmla="*/ 5000874 w 5053470"/>
              <a:gd name="connsiteY5" fmla="*/ 124420 h 2096865"/>
              <a:gd name="connsiteX6" fmla="*/ 4902831 w 5053470"/>
              <a:gd name="connsiteY6" fmla="*/ 145953 h 2096865"/>
              <a:gd name="connsiteX7" fmla="*/ 4672576 w 5053470"/>
              <a:gd name="connsiteY7" fmla="*/ 278450 h 2096865"/>
              <a:gd name="connsiteX8" fmla="*/ 4440886 w 5053470"/>
              <a:gd name="connsiteY8" fmla="*/ 539009 h 2096865"/>
              <a:gd name="connsiteX9" fmla="*/ 4314436 w 5053470"/>
              <a:gd name="connsiteY9" fmla="*/ 712790 h 2096865"/>
              <a:gd name="connsiteX10" fmla="*/ 4101077 w 5053470"/>
              <a:gd name="connsiteY10" fmla="*/ 1020661 h 2096865"/>
              <a:gd name="connsiteX11" fmla="*/ 3883687 w 5053470"/>
              <a:gd name="connsiteY11" fmla="*/ 1260294 h 2096865"/>
              <a:gd name="connsiteX12" fmla="*/ 3590537 w 5053470"/>
              <a:gd name="connsiteY12" fmla="*/ 1604331 h 2096865"/>
              <a:gd name="connsiteX13" fmla="*/ 3407657 w 5053470"/>
              <a:gd name="connsiteY13" fmla="*/ 1804161 h 2096865"/>
              <a:gd name="connsiteX14" fmla="*/ 2977600 w 5053470"/>
              <a:gd name="connsiteY14" fmla="*/ 2000571 h 2096865"/>
              <a:gd name="connsiteX15" fmla="*/ 2488266 w 5053470"/>
              <a:gd name="connsiteY15" fmla="*/ 2084080 h 2096865"/>
              <a:gd name="connsiteX16" fmla="*/ 1862465 w 5053470"/>
              <a:gd name="connsiteY16" fmla="*/ 2088590 h 2096865"/>
              <a:gd name="connsiteX17" fmla="*/ 1062366 w 5053470"/>
              <a:gd name="connsiteY17" fmla="*/ 2006480 h 2096865"/>
              <a:gd name="connsiteX18" fmla="*/ 790660 w 5053470"/>
              <a:gd name="connsiteY18" fmla="*/ 1878650 h 2096865"/>
              <a:gd name="connsiteX19" fmla="*/ 677042 w 5053470"/>
              <a:gd name="connsiteY19" fmla="*/ 1766839 h 2096865"/>
              <a:gd name="connsiteX20" fmla="*/ 562060 w 5053470"/>
              <a:gd name="connsiteY20" fmla="*/ 1611951 h 2096865"/>
              <a:gd name="connsiteX21" fmla="*/ 472699 w 5053470"/>
              <a:gd name="connsiteY21" fmla="*/ 1290978 h 2096865"/>
              <a:gd name="connsiteX22" fmla="*/ 428237 w 5053470"/>
              <a:gd name="connsiteY22" fmla="*/ 1078551 h 2096865"/>
              <a:gd name="connsiteX23" fmla="*/ 222497 w 5053470"/>
              <a:gd name="connsiteY23" fmla="*/ 438471 h 2096865"/>
              <a:gd name="connsiteX24" fmla="*/ 158200 w 5053470"/>
              <a:gd name="connsiteY24" fmla="*/ 361492 h 2096865"/>
              <a:gd name="connsiteX25" fmla="*/ 82589 w 5053470"/>
              <a:gd name="connsiteY25" fmla="*/ 217958 h 2096865"/>
              <a:gd name="connsiteX26" fmla="*/ 108197 w 5053470"/>
              <a:gd name="connsiteY26" fmla="*/ 156531 h 2096865"/>
              <a:gd name="connsiteX0" fmla="*/ 108197 w 5053470"/>
              <a:gd name="connsiteY0" fmla="*/ 156531 h 2096865"/>
              <a:gd name="connsiteX1" fmla="*/ 1418837 w 5053470"/>
              <a:gd name="connsiteY1" fmla="*/ 354651 h 2096865"/>
              <a:gd name="connsiteX2" fmla="*/ 4024877 w 5053470"/>
              <a:gd name="connsiteY2" fmla="*/ 293691 h 2096865"/>
              <a:gd name="connsiteX3" fmla="*/ 4967367 w 5053470"/>
              <a:gd name="connsiteY3" fmla="*/ 11751 h 2096865"/>
              <a:gd name="connsiteX4" fmla="*/ 5014691 w 5053470"/>
              <a:gd name="connsiteY4" fmla="*/ 59337 h 2096865"/>
              <a:gd name="connsiteX5" fmla="*/ 5000874 w 5053470"/>
              <a:gd name="connsiteY5" fmla="*/ 124420 h 2096865"/>
              <a:gd name="connsiteX6" fmla="*/ 4902831 w 5053470"/>
              <a:gd name="connsiteY6" fmla="*/ 145953 h 2096865"/>
              <a:gd name="connsiteX7" fmla="*/ 4672576 w 5053470"/>
              <a:gd name="connsiteY7" fmla="*/ 278450 h 2096865"/>
              <a:gd name="connsiteX8" fmla="*/ 4440886 w 5053470"/>
              <a:gd name="connsiteY8" fmla="*/ 539009 h 2096865"/>
              <a:gd name="connsiteX9" fmla="*/ 4314436 w 5053470"/>
              <a:gd name="connsiteY9" fmla="*/ 712790 h 2096865"/>
              <a:gd name="connsiteX10" fmla="*/ 4101077 w 5053470"/>
              <a:gd name="connsiteY10" fmla="*/ 1020661 h 2096865"/>
              <a:gd name="connsiteX11" fmla="*/ 3883687 w 5053470"/>
              <a:gd name="connsiteY11" fmla="*/ 1260294 h 2096865"/>
              <a:gd name="connsiteX12" fmla="*/ 3590537 w 5053470"/>
              <a:gd name="connsiteY12" fmla="*/ 1604331 h 2096865"/>
              <a:gd name="connsiteX13" fmla="*/ 3407657 w 5053470"/>
              <a:gd name="connsiteY13" fmla="*/ 1804161 h 2096865"/>
              <a:gd name="connsiteX14" fmla="*/ 3195333 w 5053470"/>
              <a:gd name="connsiteY14" fmla="*/ 1933583 h 2096865"/>
              <a:gd name="connsiteX15" fmla="*/ 2977600 w 5053470"/>
              <a:gd name="connsiteY15" fmla="*/ 2000571 h 2096865"/>
              <a:gd name="connsiteX16" fmla="*/ 2488266 w 5053470"/>
              <a:gd name="connsiteY16" fmla="*/ 2084080 h 2096865"/>
              <a:gd name="connsiteX17" fmla="*/ 1862465 w 5053470"/>
              <a:gd name="connsiteY17" fmla="*/ 2088590 h 2096865"/>
              <a:gd name="connsiteX18" fmla="*/ 1062366 w 5053470"/>
              <a:gd name="connsiteY18" fmla="*/ 2006480 h 2096865"/>
              <a:gd name="connsiteX19" fmla="*/ 790660 w 5053470"/>
              <a:gd name="connsiteY19" fmla="*/ 1878650 h 2096865"/>
              <a:gd name="connsiteX20" fmla="*/ 677042 w 5053470"/>
              <a:gd name="connsiteY20" fmla="*/ 1766839 h 2096865"/>
              <a:gd name="connsiteX21" fmla="*/ 562060 w 5053470"/>
              <a:gd name="connsiteY21" fmla="*/ 1611951 h 2096865"/>
              <a:gd name="connsiteX22" fmla="*/ 472699 w 5053470"/>
              <a:gd name="connsiteY22" fmla="*/ 1290978 h 2096865"/>
              <a:gd name="connsiteX23" fmla="*/ 428237 w 5053470"/>
              <a:gd name="connsiteY23" fmla="*/ 1078551 h 2096865"/>
              <a:gd name="connsiteX24" fmla="*/ 222497 w 5053470"/>
              <a:gd name="connsiteY24" fmla="*/ 438471 h 2096865"/>
              <a:gd name="connsiteX25" fmla="*/ 158200 w 5053470"/>
              <a:gd name="connsiteY25" fmla="*/ 361492 h 2096865"/>
              <a:gd name="connsiteX26" fmla="*/ 82589 w 5053470"/>
              <a:gd name="connsiteY26" fmla="*/ 217958 h 2096865"/>
              <a:gd name="connsiteX27" fmla="*/ 108197 w 5053470"/>
              <a:gd name="connsiteY27" fmla="*/ 156531 h 2096865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90660 w 5053470"/>
              <a:gd name="connsiteY20" fmla="*/ 1878650 h 2093030"/>
              <a:gd name="connsiteX21" fmla="*/ 677042 w 5053470"/>
              <a:gd name="connsiteY21" fmla="*/ 1766839 h 2093030"/>
              <a:gd name="connsiteX22" fmla="*/ 562060 w 5053470"/>
              <a:gd name="connsiteY22" fmla="*/ 1611951 h 2093030"/>
              <a:gd name="connsiteX23" fmla="*/ 472699 w 5053470"/>
              <a:gd name="connsiteY23" fmla="*/ 1290978 h 2093030"/>
              <a:gd name="connsiteX24" fmla="*/ 428237 w 5053470"/>
              <a:gd name="connsiteY24" fmla="*/ 1078551 h 2093030"/>
              <a:gd name="connsiteX25" fmla="*/ 222497 w 5053470"/>
              <a:gd name="connsiteY25" fmla="*/ 438471 h 2093030"/>
              <a:gd name="connsiteX26" fmla="*/ 158200 w 5053470"/>
              <a:gd name="connsiteY26" fmla="*/ 36149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90660 w 5053470"/>
              <a:gd name="connsiteY20" fmla="*/ 1883199 h 2093030"/>
              <a:gd name="connsiteX21" fmla="*/ 677042 w 5053470"/>
              <a:gd name="connsiteY21" fmla="*/ 1766839 h 2093030"/>
              <a:gd name="connsiteX22" fmla="*/ 562060 w 5053470"/>
              <a:gd name="connsiteY22" fmla="*/ 1611951 h 2093030"/>
              <a:gd name="connsiteX23" fmla="*/ 472699 w 5053470"/>
              <a:gd name="connsiteY23" fmla="*/ 1290978 h 2093030"/>
              <a:gd name="connsiteX24" fmla="*/ 428237 w 5053470"/>
              <a:gd name="connsiteY24" fmla="*/ 1078551 h 2093030"/>
              <a:gd name="connsiteX25" fmla="*/ 222497 w 5053470"/>
              <a:gd name="connsiteY25" fmla="*/ 438471 h 2093030"/>
              <a:gd name="connsiteX26" fmla="*/ 158200 w 5053470"/>
              <a:gd name="connsiteY26" fmla="*/ 36149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90660 w 5053470"/>
              <a:gd name="connsiteY20" fmla="*/ 1883199 h 2093030"/>
              <a:gd name="connsiteX21" fmla="*/ 677042 w 5053470"/>
              <a:gd name="connsiteY21" fmla="*/ 1785036 h 2093030"/>
              <a:gd name="connsiteX22" fmla="*/ 562060 w 5053470"/>
              <a:gd name="connsiteY22" fmla="*/ 1611951 h 2093030"/>
              <a:gd name="connsiteX23" fmla="*/ 472699 w 5053470"/>
              <a:gd name="connsiteY23" fmla="*/ 1290978 h 2093030"/>
              <a:gd name="connsiteX24" fmla="*/ 428237 w 5053470"/>
              <a:gd name="connsiteY24" fmla="*/ 1078551 h 2093030"/>
              <a:gd name="connsiteX25" fmla="*/ 222497 w 5053470"/>
              <a:gd name="connsiteY25" fmla="*/ 438471 h 2093030"/>
              <a:gd name="connsiteX26" fmla="*/ 158200 w 5053470"/>
              <a:gd name="connsiteY26" fmla="*/ 36149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86130 w 5053470"/>
              <a:gd name="connsiteY20" fmla="*/ 1883199 h 2093030"/>
              <a:gd name="connsiteX21" fmla="*/ 677042 w 5053470"/>
              <a:gd name="connsiteY21" fmla="*/ 1785036 h 2093030"/>
              <a:gd name="connsiteX22" fmla="*/ 562060 w 5053470"/>
              <a:gd name="connsiteY22" fmla="*/ 1611951 h 2093030"/>
              <a:gd name="connsiteX23" fmla="*/ 472699 w 5053470"/>
              <a:gd name="connsiteY23" fmla="*/ 1290978 h 2093030"/>
              <a:gd name="connsiteX24" fmla="*/ 428237 w 5053470"/>
              <a:gd name="connsiteY24" fmla="*/ 1078551 h 2093030"/>
              <a:gd name="connsiteX25" fmla="*/ 222497 w 5053470"/>
              <a:gd name="connsiteY25" fmla="*/ 438471 h 2093030"/>
              <a:gd name="connsiteX26" fmla="*/ 158200 w 5053470"/>
              <a:gd name="connsiteY26" fmla="*/ 36149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86130 w 5053470"/>
              <a:gd name="connsiteY20" fmla="*/ 1883199 h 2093030"/>
              <a:gd name="connsiteX21" fmla="*/ 677042 w 5053470"/>
              <a:gd name="connsiteY21" fmla="*/ 1785036 h 2093030"/>
              <a:gd name="connsiteX22" fmla="*/ 562060 w 5053470"/>
              <a:gd name="connsiteY22" fmla="*/ 1611951 h 2093030"/>
              <a:gd name="connsiteX23" fmla="*/ 468171 w 5053470"/>
              <a:gd name="connsiteY23" fmla="*/ 1290978 h 2093030"/>
              <a:gd name="connsiteX24" fmla="*/ 428237 w 5053470"/>
              <a:gd name="connsiteY24" fmla="*/ 1078551 h 2093030"/>
              <a:gd name="connsiteX25" fmla="*/ 222497 w 5053470"/>
              <a:gd name="connsiteY25" fmla="*/ 438471 h 2093030"/>
              <a:gd name="connsiteX26" fmla="*/ 158200 w 5053470"/>
              <a:gd name="connsiteY26" fmla="*/ 36149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86130 w 5053470"/>
              <a:gd name="connsiteY20" fmla="*/ 1883199 h 2093030"/>
              <a:gd name="connsiteX21" fmla="*/ 677042 w 5053470"/>
              <a:gd name="connsiteY21" fmla="*/ 1785036 h 2093030"/>
              <a:gd name="connsiteX22" fmla="*/ 562060 w 5053470"/>
              <a:gd name="connsiteY22" fmla="*/ 1611951 h 2093030"/>
              <a:gd name="connsiteX23" fmla="*/ 454585 w 5053470"/>
              <a:gd name="connsiteY23" fmla="*/ 1290978 h 2093030"/>
              <a:gd name="connsiteX24" fmla="*/ 428237 w 5053470"/>
              <a:gd name="connsiteY24" fmla="*/ 1078551 h 2093030"/>
              <a:gd name="connsiteX25" fmla="*/ 222497 w 5053470"/>
              <a:gd name="connsiteY25" fmla="*/ 438471 h 2093030"/>
              <a:gd name="connsiteX26" fmla="*/ 158200 w 5053470"/>
              <a:gd name="connsiteY26" fmla="*/ 36149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86130 w 5053470"/>
              <a:gd name="connsiteY20" fmla="*/ 1883199 h 2093030"/>
              <a:gd name="connsiteX21" fmla="*/ 677042 w 5053470"/>
              <a:gd name="connsiteY21" fmla="*/ 1785036 h 2093030"/>
              <a:gd name="connsiteX22" fmla="*/ 562060 w 5053470"/>
              <a:gd name="connsiteY22" fmla="*/ 1611951 h 2093030"/>
              <a:gd name="connsiteX23" fmla="*/ 454585 w 5053470"/>
              <a:gd name="connsiteY23" fmla="*/ 1290978 h 2093030"/>
              <a:gd name="connsiteX24" fmla="*/ 410122 w 5053470"/>
              <a:gd name="connsiteY24" fmla="*/ 1078551 h 2093030"/>
              <a:gd name="connsiteX25" fmla="*/ 222497 w 5053470"/>
              <a:gd name="connsiteY25" fmla="*/ 438471 h 2093030"/>
              <a:gd name="connsiteX26" fmla="*/ 158200 w 5053470"/>
              <a:gd name="connsiteY26" fmla="*/ 36149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86130 w 5053470"/>
              <a:gd name="connsiteY20" fmla="*/ 1883199 h 2093030"/>
              <a:gd name="connsiteX21" fmla="*/ 677042 w 5053470"/>
              <a:gd name="connsiteY21" fmla="*/ 1785036 h 2093030"/>
              <a:gd name="connsiteX22" fmla="*/ 562060 w 5053470"/>
              <a:gd name="connsiteY22" fmla="*/ 1611951 h 2093030"/>
              <a:gd name="connsiteX23" fmla="*/ 454585 w 5053470"/>
              <a:gd name="connsiteY23" fmla="*/ 1290978 h 2093030"/>
              <a:gd name="connsiteX24" fmla="*/ 410122 w 5053470"/>
              <a:gd name="connsiteY24" fmla="*/ 1078551 h 2093030"/>
              <a:gd name="connsiteX25" fmla="*/ 222497 w 5053470"/>
              <a:gd name="connsiteY25" fmla="*/ 438471 h 2093030"/>
              <a:gd name="connsiteX26" fmla="*/ 158200 w 5053470"/>
              <a:gd name="connsiteY26" fmla="*/ 36149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86130 w 5053470"/>
              <a:gd name="connsiteY20" fmla="*/ 1883199 h 2093030"/>
              <a:gd name="connsiteX21" fmla="*/ 677042 w 5053470"/>
              <a:gd name="connsiteY21" fmla="*/ 1785036 h 2093030"/>
              <a:gd name="connsiteX22" fmla="*/ 562060 w 5053470"/>
              <a:gd name="connsiteY22" fmla="*/ 1611951 h 2093030"/>
              <a:gd name="connsiteX23" fmla="*/ 454585 w 5053470"/>
              <a:gd name="connsiteY23" fmla="*/ 1290978 h 2093030"/>
              <a:gd name="connsiteX24" fmla="*/ 410122 w 5053470"/>
              <a:gd name="connsiteY24" fmla="*/ 1078551 h 2093030"/>
              <a:gd name="connsiteX25" fmla="*/ 227026 w 5053470"/>
              <a:gd name="connsiteY25" fmla="*/ 493062 h 2093030"/>
              <a:gd name="connsiteX26" fmla="*/ 158200 w 5053470"/>
              <a:gd name="connsiteY26" fmla="*/ 36149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86130 w 5053470"/>
              <a:gd name="connsiteY20" fmla="*/ 1883199 h 2093030"/>
              <a:gd name="connsiteX21" fmla="*/ 677042 w 5053470"/>
              <a:gd name="connsiteY21" fmla="*/ 1785036 h 2093030"/>
              <a:gd name="connsiteX22" fmla="*/ 562060 w 5053470"/>
              <a:gd name="connsiteY22" fmla="*/ 1611951 h 2093030"/>
              <a:gd name="connsiteX23" fmla="*/ 454585 w 5053470"/>
              <a:gd name="connsiteY23" fmla="*/ 1290978 h 2093030"/>
              <a:gd name="connsiteX24" fmla="*/ 410122 w 5053470"/>
              <a:gd name="connsiteY24" fmla="*/ 1078551 h 2093030"/>
              <a:gd name="connsiteX25" fmla="*/ 227026 w 5053470"/>
              <a:gd name="connsiteY25" fmla="*/ 493062 h 2093030"/>
              <a:gd name="connsiteX26" fmla="*/ 158200 w 5053470"/>
              <a:gd name="connsiteY26" fmla="*/ 36149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86130 w 5053470"/>
              <a:gd name="connsiteY20" fmla="*/ 1883199 h 2093030"/>
              <a:gd name="connsiteX21" fmla="*/ 677042 w 5053470"/>
              <a:gd name="connsiteY21" fmla="*/ 1785036 h 2093030"/>
              <a:gd name="connsiteX22" fmla="*/ 562060 w 5053470"/>
              <a:gd name="connsiteY22" fmla="*/ 1611951 h 2093030"/>
              <a:gd name="connsiteX23" fmla="*/ 454585 w 5053470"/>
              <a:gd name="connsiteY23" fmla="*/ 1290978 h 2093030"/>
              <a:gd name="connsiteX24" fmla="*/ 410122 w 5053470"/>
              <a:gd name="connsiteY24" fmla="*/ 1078551 h 2093030"/>
              <a:gd name="connsiteX25" fmla="*/ 227026 w 5053470"/>
              <a:gd name="connsiteY25" fmla="*/ 493062 h 2093030"/>
              <a:gd name="connsiteX26" fmla="*/ 149143 w 5053470"/>
              <a:gd name="connsiteY26" fmla="*/ 35694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86130 w 5053470"/>
              <a:gd name="connsiteY20" fmla="*/ 1883199 h 2093030"/>
              <a:gd name="connsiteX21" fmla="*/ 677042 w 5053470"/>
              <a:gd name="connsiteY21" fmla="*/ 1785036 h 2093030"/>
              <a:gd name="connsiteX22" fmla="*/ 562060 w 5053470"/>
              <a:gd name="connsiteY22" fmla="*/ 1611951 h 2093030"/>
              <a:gd name="connsiteX23" fmla="*/ 454585 w 5053470"/>
              <a:gd name="connsiteY23" fmla="*/ 1290978 h 2093030"/>
              <a:gd name="connsiteX24" fmla="*/ 410122 w 5053470"/>
              <a:gd name="connsiteY24" fmla="*/ 1078551 h 2093030"/>
              <a:gd name="connsiteX25" fmla="*/ 227026 w 5053470"/>
              <a:gd name="connsiteY25" fmla="*/ 493062 h 2093030"/>
              <a:gd name="connsiteX26" fmla="*/ 149143 w 5053470"/>
              <a:gd name="connsiteY26" fmla="*/ 35694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86130 w 5053470"/>
              <a:gd name="connsiteY20" fmla="*/ 1883199 h 2093030"/>
              <a:gd name="connsiteX21" fmla="*/ 677042 w 5053470"/>
              <a:gd name="connsiteY21" fmla="*/ 1785036 h 2093030"/>
              <a:gd name="connsiteX22" fmla="*/ 562060 w 5053470"/>
              <a:gd name="connsiteY22" fmla="*/ 1611951 h 2093030"/>
              <a:gd name="connsiteX23" fmla="*/ 454585 w 5053470"/>
              <a:gd name="connsiteY23" fmla="*/ 1290978 h 2093030"/>
              <a:gd name="connsiteX24" fmla="*/ 410122 w 5053470"/>
              <a:gd name="connsiteY24" fmla="*/ 1078551 h 2093030"/>
              <a:gd name="connsiteX25" fmla="*/ 227026 w 5053470"/>
              <a:gd name="connsiteY25" fmla="*/ 493062 h 2093030"/>
              <a:gd name="connsiteX26" fmla="*/ 149143 w 5053470"/>
              <a:gd name="connsiteY26" fmla="*/ 35694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86130 w 5053470"/>
              <a:gd name="connsiteY20" fmla="*/ 1883199 h 2093030"/>
              <a:gd name="connsiteX21" fmla="*/ 677042 w 5053470"/>
              <a:gd name="connsiteY21" fmla="*/ 1785036 h 2093030"/>
              <a:gd name="connsiteX22" fmla="*/ 562060 w 5053470"/>
              <a:gd name="connsiteY22" fmla="*/ 1611951 h 2093030"/>
              <a:gd name="connsiteX23" fmla="*/ 454585 w 5053470"/>
              <a:gd name="connsiteY23" fmla="*/ 1290978 h 2093030"/>
              <a:gd name="connsiteX24" fmla="*/ 410122 w 5053470"/>
              <a:gd name="connsiteY24" fmla="*/ 1078551 h 2093030"/>
              <a:gd name="connsiteX25" fmla="*/ 227026 w 5053470"/>
              <a:gd name="connsiteY25" fmla="*/ 493062 h 2093030"/>
              <a:gd name="connsiteX26" fmla="*/ 162729 w 5053470"/>
              <a:gd name="connsiteY26" fmla="*/ 35694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86130 w 5053470"/>
              <a:gd name="connsiteY20" fmla="*/ 1883199 h 2093030"/>
              <a:gd name="connsiteX21" fmla="*/ 677042 w 5053470"/>
              <a:gd name="connsiteY21" fmla="*/ 1785036 h 2093030"/>
              <a:gd name="connsiteX22" fmla="*/ 562060 w 5053470"/>
              <a:gd name="connsiteY22" fmla="*/ 1611951 h 2093030"/>
              <a:gd name="connsiteX23" fmla="*/ 454585 w 5053470"/>
              <a:gd name="connsiteY23" fmla="*/ 1290978 h 2093030"/>
              <a:gd name="connsiteX24" fmla="*/ 410122 w 5053470"/>
              <a:gd name="connsiteY24" fmla="*/ 1078551 h 2093030"/>
              <a:gd name="connsiteX25" fmla="*/ 227026 w 5053470"/>
              <a:gd name="connsiteY25" fmla="*/ 493062 h 2093030"/>
              <a:gd name="connsiteX26" fmla="*/ 149144 w 5053470"/>
              <a:gd name="connsiteY26" fmla="*/ 35694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86130 w 5053470"/>
              <a:gd name="connsiteY20" fmla="*/ 1883199 h 2093030"/>
              <a:gd name="connsiteX21" fmla="*/ 677042 w 5053470"/>
              <a:gd name="connsiteY21" fmla="*/ 1785036 h 2093030"/>
              <a:gd name="connsiteX22" fmla="*/ 562060 w 5053470"/>
              <a:gd name="connsiteY22" fmla="*/ 1611951 h 2093030"/>
              <a:gd name="connsiteX23" fmla="*/ 454585 w 5053470"/>
              <a:gd name="connsiteY23" fmla="*/ 1290978 h 2093030"/>
              <a:gd name="connsiteX24" fmla="*/ 410122 w 5053470"/>
              <a:gd name="connsiteY24" fmla="*/ 1078551 h 2093030"/>
              <a:gd name="connsiteX25" fmla="*/ 227026 w 5053470"/>
              <a:gd name="connsiteY25" fmla="*/ 493062 h 2093030"/>
              <a:gd name="connsiteX26" fmla="*/ 149144 w 5053470"/>
              <a:gd name="connsiteY26" fmla="*/ 35694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86130 w 5053470"/>
              <a:gd name="connsiteY20" fmla="*/ 1883199 h 2093030"/>
              <a:gd name="connsiteX21" fmla="*/ 677042 w 5053470"/>
              <a:gd name="connsiteY21" fmla="*/ 1785036 h 2093030"/>
              <a:gd name="connsiteX22" fmla="*/ 562060 w 5053470"/>
              <a:gd name="connsiteY22" fmla="*/ 1611951 h 2093030"/>
              <a:gd name="connsiteX23" fmla="*/ 454585 w 5053470"/>
              <a:gd name="connsiteY23" fmla="*/ 1290978 h 2093030"/>
              <a:gd name="connsiteX24" fmla="*/ 410122 w 5053470"/>
              <a:gd name="connsiteY24" fmla="*/ 1078551 h 2093030"/>
              <a:gd name="connsiteX25" fmla="*/ 227026 w 5053470"/>
              <a:gd name="connsiteY25" fmla="*/ 493062 h 2093030"/>
              <a:gd name="connsiteX26" fmla="*/ 149144 w 5053470"/>
              <a:gd name="connsiteY26" fmla="*/ 35694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08197 w 5053470"/>
              <a:gd name="connsiteY0" fmla="*/ 156531 h 2093030"/>
              <a:gd name="connsiteX1" fmla="*/ 1418837 w 5053470"/>
              <a:gd name="connsiteY1" fmla="*/ 354651 h 2093030"/>
              <a:gd name="connsiteX2" fmla="*/ 4024877 w 5053470"/>
              <a:gd name="connsiteY2" fmla="*/ 293691 h 2093030"/>
              <a:gd name="connsiteX3" fmla="*/ 4967367 w 5053470"/>
              <a:gd name="connsiteY3" fmla="*/ 11751 h 2093030"/>
              <a:gd name="connsiteX4" fmla="*/ 5014691 w 5053470"/>
              <a:gd name="connsiteY4" fmla="*/ 59337 h 2093030"/>
              <a:gd name="connsiteX5" fmla="*/ 5000874 w 5053470"/>
              <a:gd name="connsiteY5" fmla="*/ 124420 h 2093030"/>
              <a:gd name="connsiteX6" fmla="*/ 4902831 w 5053470"/>
              <a:gd name="connsiteY6" fmla="*/ 145953 h 2093030"/>
              <a:gd name="connsiteX7" fmla="*/ 4672576 w 5053470"/>
              <a:gd name="connsiteY7" fmla="*/ 278450 h 2093030"/>
              <a:gd name="connsiteX8" fmla="*/ 4440886 w 5053470"/>
              <a:gd name="connsiteY8" fmla="*/ 539009 h 2093030"/>
              <a:gd name="connsiteX9" fmla="*/ 4314436 w 5053470"/>
              <a:gd name="connsiteY9" fmla="*/ 712790 h 2093030"/>
              <a:gd name="connsiteX10" fmla="*/ 4101077 w 5053470"/>
              <a:gd name="connsiteY10" fmla="*/ 1020661 h 2093030"/>
              <a:gd name="connsiteX11" fmla="*/ 3883687 w 5053470"/>
              <a:gd name="connsiteY11" fmla="*/ 1260294 h 2093030"/>
              <a:gd name="connsiteX12" fmla="*/ 3590537 w 5053470"/>
              <a:gd name="connsiteY12" fmla="*/ 1604331 h 2093030"/>
              <a:gd name="connsiteX13" fmla="*/ 3407657 w 5053470"/>
              <a:gd name="connsiteY13" fmla="*/ 1804161 h 2093030"/>
              <a:gd name="connsiteX14" fmla="*/ 3195333 w 5053470"/>
              <a:gd name="connsiteY14" fmla="*/ 1933583 h 2093030"/>
              <a:gd name="connsiteX15" fmla="*/ 2977600 w 5053470"/>
              <a:gd name="connsiteY15" fmla="*/ 2000571 h 2093030"/>
              <a:gd name="connsiteX16" fmla="*/ 2488266 w 5053470"/>
              <a:gd name="connsiteY16" fmla="*/ 2084080 h 2093030"/>
              <a:gd name="connsiteX17" fmla="*/ 1862465 w 5053470"/>
              <a:gd name="connsiteY17" fmla="*/ 2088590 h 2093030"/>
              <a:gd name="connsiteX18" fmla="*/ 1433694 w 5053470"/>
              <a:gd name="connsiteY18" fmla="*/ 2065512 h 2093030"/>
              <a:gd name="connsiteX19" fmla="*/ 1062366 w 5053470"/>
              <a:gd name="connsiteY19" fmla="*/ 2006480 h 2093030"/>
              <a:gd name="connsiteX20" fmla="*/ 786130 w 5053470"/>
              <a:gd name="connsiteY20" fmla="*/ 1883199 h 2093030"/>
              <a:gd name="connsiteX21" fmla="*/ 677042 w 5053470"/>
              <a:gd name="connsiteY21" fmla="*/ 1785036 h 2093030"/>
              <a:gd name="connsiteX22" fmla="*/ 562060 w 5053470"/>
              <a:gd name="connsiteY22" fmla="*/ 1611951 h 2093030"/>
              <a:gd name="connsiteX23" fmla="*/ 454585 w 5053470"/>
              <a:gd name="connsiteY23" fmla="*/ 1290978 h 2093030"/>
              <a:gd name="connsiteX24" fmla="*/ 410122 w 5053470"/>
              <a:gd name="connsiteY24" fmla="*/ 1078551 h 2093030"/>
              <a:gd name="connsiteX25" fmla="*/ 222497 w 5053470"/>
              <a:gd name="connsiteY25" fmla="*/ 493062 h 2093030"/>
              <a:gd name="connsiteX26" fmla="*/ 149144 w 5053470"/>
              <a:gd name="connsiteY26" fmla="*/ 356942 h 2093030"/>
              <a:gd name="connsiteX27" fmla="*/ 82589 w 5053470"/>
              <a:gd name="connsiteY27" fmla="*/ 217958 h 2093030"/>
              <a:gd name="connsiteX28" fmla="*/ 108197 w 5053470"/>
              <a:gd name="connsiteY28" fmla="*/ 156531 h 2093030"/>
              <a:gd name="connsiteX0" fmla="*/ 111707 w 5056980"/>
              <a:gd name="connsiteY0" fmla="*/ 156531 h 2093030"/>
              <a:gd name="connsiteX1" fmla="*/ 1422347 w 5056980"/>
              <a:gd name="connsiteY1" fmla="*/ 354651 h 2093030"/>
              <a:gd name="connsiteX2" fmla="*/ 4028387 w 5056980"/>
              <a:gd name="connsiteY2" fmla="*/ 293691 h 2093030"/>
              <a:gd name="connsiteX3" fmla="*/ 4970877 w 5056980"/>
              <a:gd name="connsiteY3" fmla="*/ 11751 h 2093030"/>
              <a:gd name="connsiteX4" fmla="*/ 5018201 w 5056980"/>
              <a:gd name="connsiteY4" fmla="*/ 59337 h 2093030"/>
              <a:gd name="connsiteX5" fmla="*/ 5004384 w 5056980"/>
              <a:gd name="connsiteY5" fmla="*/ 124420 h 2093030"/>
              <a:gd name="connsiteX6" fmla="*/ 4906341 w 5056980"/>
              <a:gd name="connsiteY6" fmla="*/ 145953 h 2093030"/>
              <a:gd name="connsiteX7" fmla="*/ 4676086 w 5056980"/>
              <a:gd name="connsiteY7" fmla="*/ 278450 h 2093030"/>
              <a:gd name="connsiteX8" fmla="*/ 4444396 w 5056980"/>
              <a:gd name="connsiteY8" fmla="*/ 539009 h 2093030"/>
              <a:gd name="connsiteX9" fmla="*/ 4317946 w 5056980"/>
              <a:gd name="connsiteY9" fmla="*/ 712790 h 2093030"/>
              <a:gd name="connsiteX10" fmla="*/ 4104587 w 5056980"/>
              <a:gd name="connsiteY10" fmla="*/ 1020661 h 2093030"/>
              <a:gd name="connsiteX11" fmla="*/ 3887197 w 5056980"/>
              <a:gd name="connsiteY11" fmla="*/ 1260294 h 2093030"/>
              <a:gd name="connsiteX12" fmla="*/ 3594047 w 5056980"/>
              <a:gd name="connsiteY12" fmla="*/ 1604331 h 2093030"/>
              <a:gd name="connsiteX13" fmla="*/ 3411167 w 5056980"/>
              <a:gd name="connsiteY13" fmla="*/ 1804161 h 2093030"/>
              <a:gd name="connsiteX14" fmla="*/ 3198843 w 5056980"/>
              <a:gd name="connsiteY14" fmla="*/ 1933583 h 2093030"/>
              <a:gd name="connsiteX15" fmla="*/ 2981110 w 5056980"/>
              <a:gd name="connsiteY15" fmla="*/ 2000571 h 2093030"/>
              <a:gd name="connsiteX16" fmla="*/ 2491776 w 5056980"/>
              <a:gd name="connsiteY16" fmla="*/ 2084080 h 2093030"/>
              <a:gd name="connsiteX17" fmla="*/ 1865975 w 5056980"/>
              <a:gd name="connsiteY17" fmla="*/ 2088590 h 2093030"/>
              <a:gd name="connsiteX18" fmla="*/ 1437204 w 5056980"/>
              <a:gd name="connsiteY18" fmla="*/ 2065512 h 2093030"/>
              <a:gd name="connsiteX19" fmla="*/ 1065876 w 5056980"/>
              <a:gd name="connsiteY19" fmla="*/ 2006480 h 2093030"/>
              <a:gd name="connsiteX20" fmla="*/ 789640 w 5056980"/>
              <a:gd name="connsiteY20" fmla="*/ 1883199 h 2093030"/>
              <a:gd name="connsiteX21" fmla="*/ 680552 w 5056980"/>
              <a:gd name="connsiteY21" fmla="*/ 1785036 h 2093030"/>
              <a:gd name="connsiteX22" fmla="*/ 565570 w 5056980"/>
              <a:gd name="connsiteY22" fmla="*/ 1611951 h 2093030"/>
              <a:gd name="connsiteX23" fmla="*/ 458095 w 5056980"/>
              <a:gd name="connsiteY23" fmla="*/ 1290978 h 2093030"/>
              <a:gd name="connsiteX24" fmla="*/ 413632 w 5056980"/>
              <a:gd name="connsiteY24" fmla="*/ 1078551 h 2093030"/>
              <a:gd name="connsiteX25" fmla="*/ 226007 w 5056980"/>
              <a:gd name="connsiteY25" fmla="*/ 493062 h 2093030"/>
              <a:gd name="connsiteX26" fmla="*/ 152654 w 5056980"/>
              <a:gd name="connsiteY26" fmla="*/ 356942 h 2093030"/>
              <a:gd name="connsiteX27" fmla="*/ 77041 w 5056980"/>
              <a:gd name="connsiteY27" fmla="*/ 222507 h 2093030"/>
              <a:gd name="connsiteX28" fmla="*/ 111707 w 5056980"/>
              <a:gd name="connsiteY28" fmla="*/ 156531 h 2093030"/>
              <a:gd name="connsiteX0" fmla="*/ 96434 w 5041707"/>
              <a:gd name="connsiteY0" fmla="*/ 156531 h 2093030"/>
              <a:gd name="connsiteX1" fmla="*/ 1407074 w 5041707"/>
              <a:gd name="connsiteY1" fmla="*/ 354651 h 2093030"/>
              <a:gd name="connsiteX2" fmla="*/ 4013114 w 5041707"/>
              <a:gd name="connsiteY2" fmla="*/ 293691 h 2093030"/>
              <a:gd name="connsiteX3" fmla="*/ 4955604 w 5041707"/>
              <a:gd name="connsiteY3" fmla="*/ 11751 h 2093030"/>
              <a:gd name="connsiteX4" fmla="*/ 5002928 w 5041707"/>
              <a:gd name="connsiteY4" fmla="*/ 59337 h 2093030"/>
              <a:gd name="connsiteX5" fmla="*/ 4989111 w 5041707"/>
              <a:gd name="connsiteY5" fmla="*/ 124420 h 2093030"/>
              <a:gd name="connsiteX6" fmla="*/ 4891068 w 5041707"/>
              <a:gd name="connsiteY6" fmla="*/ 145953 h 2093030"/>
              <a:gd name="connsiteX7" fmla="*/ 4660813 w 5041707"/>
              <a:gd name="connsiteY7" fmla="*/ 278450 h 2093030"/>
              <a:gd name="connsiteX8" fmla="*/ 4429123 w 5041707"/>
              <a:gd name="connsiteY8" fmla="*/ 539009 h 2093030"/>
              <a:gd name="connsiteX9" fmla="*/ 4302673 w 5041707"/>
              <a:gd name="connsiteY9" fmla="*/ 712790 h 2093030"/>
              <a:gd name="connsiteX10" fmla="*/ 4089314 w 5041707"/>
              <a:gd name="connsiteY10" fmla="*/ 1020661 h 2093030"/>
              <a:gd name="connsiteX11" fmla="*/ 3871924 w 5041707"/>
              <a:gd name="connsiteY11" fmla="*/ 1260294 h 2093030"/>
              <a:gd name="connsiteX12" fmla="*/ 3578774 w 5041707"/>
              <a:gd name="connsiteY12" fmla="*/ 1604331 h 2093030"/>
              <a:gd name="connsiteX13" fmla="*/ 3395894 w 5041707"/>
              <a:gd name="connsiteY13" fmla="*/ 1804161 h 2093030"/>
              <a:gd name="connsiteX14" fmla="*/ 3183570 w 5041707"/>
              <a:gd name="connsiteY14" fmla="*/ 1933583 h 2093030"/>
              <a:gd name="connsiteX15" fmla="*/ 2965837 w 5041707"/>
              <a:gd name="connsiteY15" fmla="*/ 2000571 h 2093030"/>
              <a:gd name="connsiteX16" fmla="*/ 2476503 w 5041707"/>
              <a:gd name="connsiteY16" fmla="*/ 2084080 h 2093030"/>
              <a:gd name="connsiteX17" fmla="*/ 1850702 w 5041707"/>
              <a:gd name="connsiteY17" fmla="*/ 2088590 h 2093030"/>
              <a:gd name="connsiteX18" fmla="*/ 1421931 w 5041707"/>
              <a:gd name="connsiteY18" fmla="*/ 2065512 h 2093030"/>
              <a:gd name="connsiteX19" fmla="*/ 1050603 w 5041707"/>
              <a:gd name="connsiteY19" fmla="*/ 2006480 h 2093030"/>
              <a:gd name="connsiteX20" fmla="*/ 774367 w 5041707"/>
              <a:gd name="connsiteY20" fmla="*/ 1883199 h 2093030"/>
              <a:gd name="connsiteX21" fmla="*/ 665279 w 5041707"/>
              <a:gd name="connsiteY21" fmla="*/ 1785036 h 2093030"/>
              <a:gd name="connsiteX22" fmla="*/ 550297 w 5041707"/>
              <a:gd name="connsiteY22" fmla="*/ 1611951 h 2093030"/>
              <a:gd name="connsiteX23" fmla="*/ 442822 w 5041707"/>
              <a:gd name="connsiteY23" fmla="*/ 1290978 h 2093030"/>
              <a:gd name="connsiteX24" fmla="*/ 398359 w 5041707"/>
              <a:gd name="connsiteY24" fmla="*/ 1078551 h 2093030"/>
              <a:gd name="connsiteX25" fmla="*/ 210734 w 5041707"/>
              <a:gd name="connsiteY25" fmla="*/ 493062 h 2093030"/>
              <a:gd name="connsiteX26" fmla="*/ 137381 w 5041707"/>
              <a:gd name="connsiteY26" fmla="*/ 356942 h 2093030"/>
              <a:gd name="connsiteX27" fmla="*/ 61768 w 5041707"/>
              <a:gd name="connsiteY27" fmla="*/ 222507 h 2093030"/>
              <a:gd name="connsiteX28" fmla="*/ 96434 w 5041707"/>
              <a:gd name="connsiteY28" fmla="*/ 156531 h 2093030"/>
              <a:gd name="connsiteX0" fmla="*/ 120621 w 5065894"/>
              <a:gd name="connsiteY0" fmla="*/ 156531 h 2093030"/>
              <a:gd name="connsiteX1" fmla="*/ 1431261 w 5065894"/>
              <a:gd name="connsiteY1" fmla="*/ 354651 h 2093030"/>
              <a:gd name="connsiteX2" fmla="*/ 4037301 w 5065894"/>
              <a:gd name="connsiteY2" fmla="*/ 293691 h 2093030"/>
              <a:gd name="connsiteX3" fmla="*/ 4979791 w 5065894"/>
              <a:gd name="connsiteY3" fmla="*/ 11751 h 2093030"/>
              <a:gd name="connsiteX4" fmla="*/ 5027115 w 5065894"/>
              <a:gd name="connsiteY4" fmla="*/ 59337 h 2093030"/>
              <a:gd name="connsiteX5" fmla="*/ 5013298 w 5065894"/>
              <a:gd name="connsiteY5" fmla="*/ 124420 h 2093030"/>
              <a:gd name="connsiteX6" fmla="*/ 4915255 w 5065894"/>
              <a:gd name="connsiteY6" fmla="*/ 145953 h 2093030"/>
              <a:gd name="connsiteX7" fmla="*/ 4685000 w 5065894"/>
              <a:gd name="connsiteY7" fmla="*/ 278450 h 2093030"/>
              <a:gd name="connsiteX8" fmla="*/ 4453310 w 5065894"/>
              <a:gd name="connsiteY8" fmla="*/ 539009 h 2093030"/>
              <a:gd name="connsiteX9" fmla="*/ 4326860 w 5065894"/>
              <a:gd name="connsiteY9" fmla="*/ 712790 h 2093030"/>
              <a:gd name="connsiteX10" fmla="*/ 4113501 w 5065894"/>
              <a:gd name="connsiteY10" fmla="*/ 1020661 h 2093030"/>
              <a:gd name="connsiteX11" fmla="*/ 3896111 w 5065894"/>
              <a:gd name="connsiteY11" fmla="*/ 1260294 h 2093030"/>
              <a:gd name="connsiteX12" fmla="*/ 3602961 w 5065894"/>
              <a:gd name="connsiteY12" fmla="*/ 1604331 h 2093030"/>
              <a:gd name="connsiteX13" fmla="*/ 3420081 w 5065894"/>
              <a:gd name="connsiteY13" fmla="*/ 1804161 h 2093030"/>
              <a:gd name="connsiteX14" fmla="*/ 3207757 w 5065894"/>
              <a:gd name="connsiteY14" fmla="*/ 1933583 h 2093030"/>
              <a:gd name="connsiteX15" fmla="*/ 2990024 w 5065894"/>
              <a:gd name="connsiteY15" fmla="*/ 2000571 h 2093030"/>
              <a:gd name="connsiteX16" fmla="*/ 2500690 w 5065894"/>
              <a:gd name="connsiteY16" fmla="*/ 2084080 h 2093030"/>
              <a:gd name="connsiteX17" fmla="*/ 1874889 w 5065894"/>
              <a:gd name="connsiteY17" fmla="*/ 2088590 h 2093030"/>
              <a:gd name="connsiteX18" fmla="*/ 1446118 w 5065894"/>
              <a:gd name="connsiteY18" fmla="*/ 2065512 h 2093030"/>
              <a:gd name="connsiteX19" fmla="*/ 1074790 w 5065894"/>
              <a:gd name="connsiteY19" fmla="*/ 2006480 h 2093030"/>
              <a:gd name="connsiteX20" fmla="*/ 798554 w 5065894"/>
              <a:gd name="connsiteY20" fmla="*/ 1883199 h 2093030"/>
              <a:gd name="connsiteX21" fmla="*/ 689466 w 5065894"/>
              <a:gd name="connsiteY21" fmla="*/ 1785036 h 2093030"/>
              <a:gd name="connsiteX22" fmla="*/ 574484 w 5065894"/>
              <a:gd name="connsiteY22" fmla="*/ 1611951 h 2093030"/>
              <a:gd name="connsiteX23" fmla="*/ 467009 w 5065894"/>
              <a:gd name="connsiteY23" fmla="*/ 1290978 h 2093030"/>
              <a:gd name="connsiteX24" fmla="*/ 422546 w 5065894"/>
              <a:gd name="connsiteY24" fmla="*/ 1078551 h 2093030"/>
              <a:gd name="connsiteX25" fmla="*/ 234921 w 5065894"/>
              <a:gd name="connsiteY25" fmla="*/ 493062 h 2093030"/>
              <a:gd name="connsiteX26" fmla="*/ 161568 w 5065894"/>
              <a:gd name="connsiteY26" fmla="*/ 356942 h 2093030"/>
              <a:gd name="connsiteX27" fmla="*/ 85955 w 5065894"/>
              <a:gd name="connsiteY27" fmla="*/ 222507 h 2093030"/>
              <a:gd name="connsiteX28" fmla="*/ 120621 w 5065894"/>
              <a:gd name="connsiteY28" fmla="*/ 156531 h 2093030"/>
              <a:gd name="connsiteX0" fmla="*/ 114803 w 5060076"/>
              <a:gd name="connsiteY0" fmla="*/ 156531 h 2093030"/>
              <a:gd name="connsiteX1" fmla="*/ 1425443 w 5060076"/>
              <a:gd name="connsiteY1" fmla="*/ 354651 h 2093030"/>
              <a:gd name="connsiteX2" fmla="*/ 4031483 w 5060076"/>
              <a:gd name="connsiteY2" fmla="*/ 293691 h 2093030"/>
              <a:gd name="connsiteX3" fmla="*/ 4973973 w 5060076"/>
              <a:gd name="connsiteY3" fmla="*/ 11751 h 2093030"/>
              <a:gd name="connsiteX4" fmla="*/ 5021297 w 5060076"/>
              <a:gd name="connsiteY4" fmla="*/ 59337 h 2093030"/>
              <a:gd name="connsiteX5" fmla="*/ 5007480 w 5060076"/>
              <a:gd name="connsiteY5" fmla="*/ 124420 h 2093030"/>
              <a:gd name="connsiteX6" fmla="*/ 4909437 w 5060076"/>
              <a:gd name="connsiteY6" fmla="*/ 145953 h 2093030"/>
              <a:gd name="connsiteX7" fmla="*/ 4679182 w 5060076"/>
              <a:gd name="connsiteY7" fmla="*/ 278450 h 2093030"/>
              <a:gd name="connsiteX8" fmla="*/ 4447492 w 5060076"/>
              <a:gd name="connsiteY8" fmla="*/ 539009 h 2093030"/>
              <a:gd name="connsiteX9" fmla="*/ 4321042 w 5060076"/>
              <a:gd name="connsiteY9" fmla="*/ 712790 h 2093030"/>
              <a:gd name="connsiteX10" fmla="*/ 4107683 w 5060076"/>
              <a:gd name="connsiteY10" fmla="*/ 1020661 h 2093030"/>
              <a:gd name="connsiteX11" fmla="*/ 3890293 w 5060076"/>
              <a:gd name="connsiteY11" fmla="*/ 1260294 h 2093030"/>
              <a:gd name="connsiteX12" fmla="*/ 3597143 w 5060076"/>
              <a:gd name="connsiteY12" fmla="*/ 1604331 h 2093030"/>
              <a:gd name="connsiteX13" fmla="*/ 3414263 w 5060076"/>
              <a:gd name="connsiteY13" fmla="*/ 1804161 h 2093030"/>
              <a:gd name="connsiteX14" fmla="*/ 3201939 w 5060076"/>
              <a:gd name="connsiteY14" fmla="*/ 1933583 h 2093030"/>
              <a:gd name="connsiteX15" fmla="*/ 2984206 w 5060076"/>
              <a:gd name="connsiteY15" fmla="*/ 2000571 h 2093030"/>
              <a:gd name="connsiteX16" fmla="*/ 2494872 w 5060076"/>
              <a:gd name="connsiteY16" fmla="*/ 2084080 h 2093030"/>
              <a:gd name="connsiteX17" fmla="*/ 1869071 w 5060076"/>
              <a:gd name="connsiteY17" fmla="*/ 2088590 h 2093030"/>
              <a:gd name="connsiteX18" fmla="*/ 1440300 w 5060076"/>
              <a:gd name="connsiteY18" fmla="*/ 2065512 h 2093030"/>
              <a:gd name="connsiteX19" fmla="*/ 1068972 w 5060076"/>
              <a:gd name="connsiteY19" fmla="*/ 2006480 h 2093030"/>
              <a:gd name="connsiteX20" fmla="*/ 792736 w 5060076"/>
              <a:gd name="connsiteY20" fmla="*/ 1883199 h 2093030"/>
              <a:gd name="connsiteX21" fmla="*/ 683648 w 5060076"/>
              <a:gd name="connsiteY21" fmla="*/ 1785036 h 2093030"/>
              <a:gd name="connsiteX22" fmla="*/ 568666 w 5060076"/>
              <a:gd name="connsiteY22" fmla="*/ 1611951 h 2093030"/>
              <a:gd name="connsiteX23" fmla="*/ 461191 w 5060076"/>
              <a:gd name="connsiteY23" fmla="*/ 1290978 h 2093030"/>
              <a:gd name="connsiteX24" fmla="*/ 416728 w 5060076"/>
              <a:gd name="connsiteY24" fmla="*/ 1078551 h 2093030"/>
              <a:gd name="connsiteX25" fmla="*/ 229103 w 5060076"/>
              <a:gd name="connsiteY25" fmla="*/ 493062 h 2093030"/>
              <a:gd name="connsiteX26" fmla="*/ 155750 w 5060076"/>
              <a:gd name="connsiteY26" fmla="*/ 356942 h 2093030"/>
              <a:gd name="connsiteX27" fmla="*/ 80137 w 5060076"/>
              <a:gd name="connsiteY27" fmla="*/ 222507 h 2093030"/>
              <a:gd name="connsiteX28" fmla="*/ 114803 w 5060076"/>
              <a:gd name="connsiteY28" fmla="*/ 156531 h 2093030"/>
              <a:gd name="connsiteX0" fmla="*/ 126466 w 5071739"/>
              <a:gd name="connsiteY0" fmla="*/ 156531 h 2093030"/>
              <a:gd name="connsiteX1" fmla="*/ 1437106 w 5071739"/>
              <a:gd name="connsiteY1" fmla="*/ 354651 h 2093030"/>
              <a:gd name="connsiteX2" fmla="*/ 4043146 w 5071739"/>
              <a:gd name="connsiteY2" fmla="*/ 293691 h 2093030"/>
              <a:gd name="connsiteX3" fmla="*/ 4985636 w 5071739"/>
              <a:gd name="connsiteY3" fmla="*/ 11751 h 2093030"/>
              <a:gd name="connsiteX4" fmla="*/ 5032960 w 5071739"/>
              <a:gd name="connsiteY4" fmla="*/ 59337 h 2093030"/>
              <a:gd name="connsiteX5" fmla="*/ 5019143 w 5071739"/>
              <a:gd name="connsiteY5" fmla="*/ 124420 h 2093030"/>
              <a:gd name="connsiteX6" fmla="*/ 4921100 w 5071739"/>
              <a:gd name="connsiteY6" fmla="*/ 145953 h 2093030"/>
              <a:gd name="connsiteX7" fmla="*/ 4690845 w 5071739"/>
              <a:gd name="connsiteY7" fmla="*/ 278450 h 2093030"/>
              <a:gd name="connsiteX8" fmla="*/ 4459155 w 5071739"/>
              <a:gd name="connsiteY8" fmla="*/ 539009 h 2093030"/>
              <a:gd name="connsiteX9" fmla="*/ 4332705 w 5071739"/>
              <a:gd name="connsiteY9" fmla="*/ 712790 h 2093030"/>
              <a:gd name="connsiteX10" fmla="*/ 4119346 w 5071739"/>
              <a:gd name="connsiteY10" fmla="*/ 1020661 h 2093030"/>
              <a:gd name="connsiteX11" fmla="*/ 3901956 w 5071739"/>
              <a:gd name="connsiteY11" fmla="*/ 1260294 h 2093030"/>
              <a:gd name="connsiteX12" fmla="*/ 3608806 w 5071739"/>
              <a:gd name="connsiteY12" fmla="*/ 1604331 h 2093030"/>
              <a:gd name="connsiteX13" fmla="*/ 3425926 w 5071739"/>
              <a:gd name="connsiteY13" fmla="*/ 1804161 h 2093030"/>
              <a:gd name="connsiteX14" fmla="*/ 3213602 w 5071739"/>
              <a:gd name="connsiteY14" fmla="*/ 1933583 h 2093030"/>
              <a:gd name="connsiteX15" fmla="*/ 2995869 w 5071739"/>
              <a:gd name="connsiteY15" fmla="*/ 2000571 h 2093030"/>
              <a:gd name="connsiteX16" fmla="*/ 2506535 w 5071739"/>
              <a:gd name="connsiteY16" fmla="*/ 2084080 h 2093030"/>
              <a:gd name="connsiteX17" fmla="*/ 1880734 w 5071739"/>
              <a:gd name="connsiteY17" fmla="*/ 2088590 h 2093030"/>
              <a:gd name="connsiteX18" fmla="*/ 1451963 w 5071739"/>
              <a:gd name="connsiteY18" fmla="*/ 2065512 h 2093030"/>
              <a:gd name="connsiteX19" fmla="*/ 1080635 w 5071739"/>
              <a:gd name="connsiteY19" fmla="*/ 2006480 h 2093030"/>
              <a:gd name="connsiteX20" fmla="*/ 804399 w 5071739"/>
              <a:gd name="connsiteY20" fmla="*/ 1883199 h 2093030"/>
              <a:gd name="connsiteX21" fmla="*/ 695311 w 5071739"/>
              <a:gd name="connsiteY21" fmla="*/ 1785036 h 2093030"/>
              <a:gd name="connsiteX22" fmla="*/ 580329 w 5071739"/>
              <a:gd name="connsiteY22" fmla="*/ 1611951 h 2093030"/>
              <a:gd name="connsiteX23" fmla="*/ 472854 w 5071739"/>
              <a:gd name="connsiteY23" fmla="*/ 1290978 h 2093030"/>
              <a:gd name="connsiteX24" fmla="*/ 428391 w 5071739"/>
              <a:gd name="connsiteY24" fmla="*/ 1078551 h 2093030"/>
              <a:gd name="connsiteX25" fmla="*/ 240766 w 5071739"/>
              <a:gd name="connsiteY25" fmla="*/ 493062 h 2093030"/>
              <a:gd name="connsiteX26" fmla="*/ 167413 w 5071739"/>
              <a:gd name="connsiteY26" fmla="*/ 356942 h 2093030"/>
              <a:gd name="connsiteX27" fmla="*/ 91800 w 5071739"/>
              <a:gd name="connsiteY27" fmla="*/ 222507 h 2093030"/>
              <a:gd name="connsiteX28" fmla="*/ 126466 w 5071739"/>
              <a:gd name="connsiteY28" fmla="*/ 156531 h 2093030"/>
              <a:gd name="connsiteX0" fmla="*/ 126466 w 5071739"/>
              <a:gd name="connsiteY0" fmla="*/ 156531 h 2093030"/>
              <a:gd name="connsiteX1" fmla="*/ 1437106 w 5071739"/>
              <a:gd name="connsiteY1" fmla="*/ 354651 h 2093030"/>
              <a:gd name="connsiteX2" fmla="*/ 4043146 w 5071739"/>
              <a:gd name="connsiteY2" fmla="*/ 293691 h 2093030"/>
              <a:gd name="connsiteX3" fmla="*/ 4985636 w 5071739"/>
              <a:gd name="connsiteY3" fmla="*/ 11751 h 2093030"/>
              <a:gd name="connsiteX4" fmla="*/ 5032960 w 5071739"/>
              <a:gd name="connsiteY4" fmla="*/ 59337 h 2093030"/>
              <a:gd name="connsiteX5" fmla="*/ 5019143 w 5071739"/>
              <a:gd name="connsiteY5" fmla="*/ 124420 h 2093030"/>
              <a:gd name="connsiteX6" fmla="*/ 4921100 w 5071739"/>
              <a:gd name="connsiteY6" fmla="*/ 145953 h 2093030"/>
              <a:gd name="connsiteX7" fmla="*/ 4690845 w 5071739"/>
              <a:gd name="connsiteY7" fmla="*/ 278450 h 2093030"/>
              <a:gd name="connsiteX8" fmla="*/ 4459155 w 5071739"/>
              <a:gd name="connsiteY8" fmla="*/ 539009 h 2093030"/>
              <a:gd name="connsiteX9" fmla="*/ 4332705 w 5071739"/>
              <a:gd name="connsiteY9" fmla="*/ 712790 h 2093030"/>
              <a:gd name="connsiteX10" fmla="*/ 4119346 w 5071739"/>
              <a:gd name="connsiteY10" fmla="*/ 1020661 h 2093030"/>
              <a:gd name="connsiteX11" fmla="*/ 3901956 w 5071739"/>
              <a:gd name="connsiteY11" fmla="*/ 1260294 h 2093030"/>
              <a:gd name="connsiteX12" fmla="*/ 3608806 w 5071739"/>
              <a:gd name="connsiteY12" fmla="*/ 1604331 h 2093030"/>
              <a:gd name="connsiteX13" fmla="*/ 3425926 w 5071739"/>
              <a:gd name="connsiteY13" fmla="*/ 1804161 h 2093030"/>
              <a:gd name="connsiteX14" fmla="*/ 3213602 w 5071739"/>
              <a:gd name="connsiteY14" fmla="*/ 1933583 h 2093030"/>
              <a:gd name="connsiteX15" fmla="*/ 2995869 w 5071739"/>
              <a:gd name="connsiteY15" fmla="*/ 2000571 h 2093030"/>
              <a:gd name="connsiteX16" fmla="*/ 2506535 w 5071739"/>
              <a:gd name="connsiteY16" fmla="*/ 2084080 h 2093030"/>
              <a:gd name="connsiteX17" fmla="*/ 1880734 w 5071739"/>
              <a:gd name="connsiteY17" fmla="*/ 2088590 h 2093030"/>
              <a:gd name="connsiteX18" fmla="*/ 1451963 w 5071739"/>
              <a:gd name="connsiteY18" fmla="*/ 2065512 h 2093030"/>
              <a:gd name="connsiteX19" fmla="*/ 1080635 w 5071739"/>
              <a:gd name="connsiteY19" fmla="*/ 2006480 h 2093030"/>
              <a:gd name="connsiteX20" fmla="*/ 804399 w 5071739"/>
              <a:gd name="connsiteY20" fmla="*/ 1883199 h 2093030"/>
              <a:gd name="connsiteX21" fmla="*/ 690782 w 5071739"/>
              <a:gd name="connsiteY21" fmla="*/ 1785036 h 2093030"/>
              <a:gd name="connsiteX22" fmla="*/ 580329 w 5071739"/>
              <a:gd name="connsiteY22" fmla="*/ 1611951 h 2093030"/>
              <a:gd name="connsiteX23" fmla="*/ 472854 w 5071739"/>
              <a:gd name="connsiteY23" fmla="*/ 1290978 h 2093030"/>
              <a:gd name="connsiteX24" fmla="*/ 428391 w 5071739"/>
              <a:gd name="connsiteY24" fmla="*/ 1078551 h 2093030"/>
              <a:gd name="connsiteX25" fmla="*/ 240766 w 5071739"/>
              <a:gd name="connsiteY25" fmla="*/ 493062 h 2093030"/>
              <a:gd name="connsiteX26" fmla="*/ 167413 w 5071739"/>
              <a:gd name="connsiteY26" fmla="*/ 356942 h 2093030"/>
              <a:gd name="connsiteX27" fmla="*/ 91800 w 5071739"/>
              <a:gd name="connsiteY27" fmla="*/ 222507 h 2093030"/>
              <a:gd name="connsiteX28" fmla="*/ 126466 w 5071739"/>
              <a:gd name="connsiteY28" fmla="*/ 156531 h 2093030"/>
              <a:gd name="connsiteX0" fmla="*/ 126466 w 5071739"/>
              <a:gd name="connsiteY0" fmla="*/ 156531 h 2090635"/>
              <a:gd name="connsiteX1" fmla="*/ 1437106 w 5071739"/>
              <a:gd name="connsiteY1" fmla="*/ 354651 h 2090635"/>
              <a:gd name="connsiteX2" fmla="*/ 4043146 w 5071739"/>
              <a:gd name="connsiteY2" fmla="*/ 293691 h 2090635"/>
              <a:gd name="connsiteX3" fmla="*/ 4985636 w 5071739"/>
              <a:gd name="connsiteY3" fmla="*/ 11751 h 2090635"/>
              <a:gd name="connsiteX4" fmla="*/ 5032960 w 5071739"/>
              <a:gd name="connsiteY4" fmla="*/ 59337 h 2090635"/>
              <a:gd name="connsiteX5" fmla="*/ 5019143 w 5071739"/>
              <a:gd name="connsiteY5" fmla="*/ 124420 h 2090635"/>
              <a:gd name="connsiteX6" fmla="*/ 4921100 w 5071739"/>
              <a:gd name="connsiteY6" fmla="*/ 145953 h 2090635"/>
              <a:gd name="connsiteX7" fmla="*/ 4690845 w 5071739"/>
              <a:gd name="connsiteY7" fmla="*/ 278450 h 2090635"/>
              <a:gd name="connsiteX8" fmla="*/ 4459155 w 5071739"/>
              <a:gd name="connsiteY8" fmla="*/ 539009 h 2090635"/>
              <a:gd name="connsiteX9" fmla="*/ 4332705 w 5071739"/>
              <a:gd name="connsiteY9" fmla="*/ 712790 h 2090635"/>
              <a:gd name="connsiteX10" fmla="*/ 4119346 w 5071739"/>
              <a:gd name="connsiteY10" fmla="*/ 1020661 h 2090635"/>
              <a:gd name="connsiteX11" fmla="*/ 3901956 w 5071739"/>
              <a:gd name="connsiteY11" fmla="*/ 1260294 h 2090635"/>
              <a:gd name="connsiteX12" fmla="*/ 3608806 w 5071739"/>
              <a:gd name="connsiteY12" fmla="*/ 1604331 h 2090635"/>
              <a:gd name="connsiteX13" fmla="*/ 3425926 w 5071739"/>
              <a:gd name="connsiteY13" fmla="*/ 1804161 h 2090635"/>
              <a:gd name="connsiteX14" fmla="*/ 3213602 w 5071739"/>
              <a:gd name="connsiteY14" fmla="*/ 1933583 h 2090635"/>
              <a:gd name="connsiteX15" fmla="*/ 2995869 w 5071739"/>
              <a:gd name="connsiteY15" fmla="*/ 2000571 h 2090635"/>
              <a:gd name="connsiteX16" fmla="*/ 2506535 w 5071739"/>
              <a:gd name="connsiteY16" fmla="*/ 2079531 h 2090635"/>
              <a:gd name="connsiteX17" fmla="*/ 1880734 w 5071739"/>
              <a:gd name="connsiteY17" fmla="*/ 2088590 h 2090635"/>
              <a:gd name="connsiteX18" fmla="*/ 1451963 w 5071739"/>
              <a:gd name="connsiteY18" fmla="*/ 2065512 h 2090635"/>
              <a:gd name="connsiteX19" fmla="*/ 1080635 w 5071739"/>
              <a:gd name="connsiteY19" fmla="*/ 2006480 h 2090635"/>
              <a:gd name="connsiteX20" fmla="*/ 804399 w 5071739"/>
              <a:gd name="connsiteY20" fmla="*/ 1883199 h 2090635"/>
              <a:gd name="connsiteX21" fmla="*/ 690782 w 5071739"/>
              <a:gd name="connsiteY21" fmla="*/ 1785036 h 2090635"/>
              <a:gd name="connsiteX22" fmla="*/ 580329 w 5071739"/>
              <a:gd name="connsiteY22" fmla="*/ 1611951 h 2090635"/>
              <a:gd name="connsiteX23" fmla="*/ 472854 w 5071739"/>
              <a:gd name="connsiteY23" fmla="*/ 1290978 h 2090635"/>
              <a:gd name="connsiteX24" fmla="*/ 428391 w 5071739"/>
              <a:gd name="connsiteY24" fmla="*/ 1078551 h 2090635"/>
              <a:gd name="connsiteX25" fmla="*/ 240766 w 5071739"/>
              <a:gd name="connsiteY25" fmla="*/ 493062 h 2090635"/>
              <a:gd name="connsiteX26" fmla="*/ 167413 w 5071739"/>
              <a:gd name="connsiteY26" fmla="*/ 356942 h 2090635"/>
              <a:gd name="connsiteX27" fmla="*/ 91800 w 5071739"/>
              <a:gd name="connsiteY27" fmla="*/ 222507 h 2090635"/>
              <a:gd name="connsiteX28" fmla="*/ 126466 w 5071739"/>
              <a:gd name="connsiteY28" fmla="*/ 156531 h 2090635"/>
              <a:gd name="connsiteX0" fmla="*/ 126466 w 5071739"/>
              <a:gd name="connsiteY0" fmla="*/ 156531 h 2090635"/>
              <a:gd name="connsiteX1" fmla="*/ 1437106 w 5071739"/>
              <a:gd name="connsiteY1" fmla="*/ 354651 h 2090635"/>
              <a:gd name="connsiteX2" fmla="*/ 4043146 w 5071739"/>
              <a:gd name="connsiteY2" fmla="*/ 293691 h 2090635"/>
              <a:gd name="connsiteX3" fmla="*/ 4985636 w 5071739"/>
              <a:gd name="connsiteY3" fmla="*/ 11751 h 2090635"/>
              <a:gd name="connsiteX4" fmla="*/ 5032960 w 5071739"/>
              <a:gd name="connsiteY4" fmla="*/ 59337 h 2090635"/>
              <a:gd name="connsiteX5" fmla="*/ 5019143 w 5071739"/>
              <a:gd name="connsiteY5" fmla="*/ 124420 h 2090635"/>
              <a:gd name="connsiteX6" fmla="*/ 4921100 w 5071739"/>
              <a:gd name="connsiteY6" fmla="*/ 145953 h 2090635"/>
              <a:gd name="connsiteX7" fmla="*/ 4690845 w 5071739"/>
              <a:gd name="connsiteY7" fmla="*/ 278450 h 2090635"/>
              <a:gd name="connsiteX8" fmla="*/ 4459155 w 5071739"/>
              <a:gd name="connsiteY8" fmla="*/ 539009 h 2090635"/>
              <a:gd name="connsiteX9" fmla="*/ 4332705 w 5071739"/>
              <a:gd name="connsiteY9" fmla="*/ 712790 h 2090635"/>
              <a:gd name="connsiteX10" fmla="*/ 4119346 w 5071739"/>
              <a:gd name="connsiteY10" fmla="*/ 1020661 h 2090635"/>
              <a:gd name="connsiteX11" fmla="*/ 3901956 w 5071739"/>
              <a:gd name="connsiteY11" fmla="*/ 1260294 h 2090635"/>
              <a:gd name="connsiteX12" fmla="*/ 3608806 w 5071739"/>
              <a:gd name="connsiteY12" fmla="*/ 1604331 h 2090635"/>
              <a:gd name="connsiteX13" fmla="*/ 3425926 w 5071739"/>
              <a:gd name="connsiteY13" fmla="*/ 1804161 h 2090635"/>
              <a:gd name="connsiteX14" fmla="*/ 3213602 w 5071739"/>
              <a:gd name="connsiteY14" fmla="*/ 1933583 h 2090635"/>
              <a:gd name="connsiteX15" fmla="*/ 2986812 w 5071739"/>
              <a:gd name="connsiteY15" fmla="*/ 2009669 h 2090635"/>
              <a:gd name="connsiteX16" fmla="*/ 2506535 w 5071739"/>
              <a:gd name="connsiteY16" fmla="*/ 2079531 h 2090635"/>
              <a:gd name="connsiteX17" fmla="*/ 1880734 w 5071739"/>
              <a:gd name="connsiteY17" fmla="*/ 2088590 h 2090635"/>
              <a:gd name="connsiteX18" fmla="*/ 1451963 w 5071739"/>
              <a:gd name="connsiteY18" fmla="*/ 2065512 h 2090635"/>
              <a:gd name="connsiteX19" fmla="*/ 1080635 w 5071739"/>
              <a:gd name="connsiteY19" fmla="*/ 2006480 h 2090635"/>
              <a:gd name="connsiteX20" fmla="*/ 804399 w 5071739"/>
              <a:gd name="connsiteY20" fmla="*/ 1883199 h 2090635"/>
              <a:gd name="connsiteX21" fmla="*/ 690782 w 5071739"/>
              <a:gd name="connsiteY21" fmla="*/ 1785036 h 2090635"/>
              <a:gd name="connsiteX22" fmla="*/ 580329 w 5071739"/>
              <a:gd name="connsiteY22" fmla="*/ 1611951 h 2090635"/>
              <a:gd name="connsiteX23" fmla="*/ 472854 w 5071739"/>
              <a:gd name="connsiteY23" fmla="*/ 1290978 h 2090635"/>
              <a:gd name="connsiteX24" fmla="*/ 428391 w 5071739"/>
              <a:gd name="connsiteY24" fmla="*/ 1078551 h 2090635"/>
              <a:gd name="connsiteX25" fmla="*/ 240766 w 5071739"/>
              <a:gd name="connsiteY25" fmla="*/ 493062 h 2090635"/>
              <a:gd name="connsiteX26" fmla="*/ 167413 w 5071739"/>
              <a:gd name="connsiteY26" fmla="*/ 356942 h 2090635"/>
              <a:gd name="connsiteX27" fmla="*/ 91800 w 5071739"/>
              <a:gd name="connsiteY27" fmla="*/ 222507 h 2090635"/>
              <a:gd name="connsiteX28" fmla="*/ 126466 w 5071739"/>
              <a:gd name="connsiteY28" fmla="*/ 156531 h 2090635"/>
              <a:gd name="connsiteX0" fmla="*/ 126466 w 5071739"/>
              <a:gd name="connsiteY0" fmla="*/ 156531 h 2090635"/>
              <a:gd name="connsiteX1" fmla="*/ 1437106 w 5071739"/>
              <a:gd name="connsiteY1" fmla="*/ 354651 h 2090635"/>
              <a:gd name="connsiteX2" fmla="*/ 4043146 w 5071739"/>
              <a:gd name="connsiteY2" fmla="*/ 293691 h 2090635"/>
              <a:gd name="connsiteX3" fmla="*/ 4985636 w 5071739"/>
              <a:gd name="connsiteY3" fmla="*/ 11751 h 2090635"/>
              <a:gd name="connsiteX4" fmla="*/ 5032960 w 5071739"/>
              <a:gd name="connsiteY4" fmla="*/ 59337 h 2090635"/>
              <a:gd name="connsiteX5" fmla="*/ 5019143 w 5071739"/>
              <a:gd name="connsiteY5" fmla="*/ 124420 h 2090635"/>
              <a:gd name="connsiteX6" fmla="*/ 4921100 w 5071739"/>
              <a:gd name="connsiteY6" fmla="*/ 145953 h 2090635"/>
              <a:gd name="connsiteX7" fmla="*/ 4690845 w 5071739"/>
              <a:gd name="connsiteY7" fmla="*/ 278450 h 2090635"/>
              <a:gd name="connsiteX8" fmla="*/ 4459155 w 5071739"/>
              <a:gd name="connsiteY8" fmla="*/ 539009 h 2090635"/>
              <a:gd name="connsiteX9" fmla="*/ 4332705 w 5071739"/>
              <a:gd name="connsiteY9" fmla="*/ 712790 h 2090635"/>
              <a:gd name="connsiteX10" fmla="*/ 4119346 w 5071739"/>
              <a:gd name="connsiteY10" fmla="*/ 1020661 h 2090635"/>
              <a:gd name="connsiteX11" fmla="*/ 3901956 w 5071739"/>
              <a:gd name="connsiteY11" fmla="*/ 1260294 h 2090635"/>
              <a:gd name="connsiteX12" fmla="*/ 3608806 w 5071739"/>
              <a:gd name="connsiteY12" fmla="*/ 1604331 h 2090635"/>
              <a:gd name="connsiteX13" fmla="*/ 3425926 w 5071739"/>
              <a:gd name="connsiteY13" fmla="*/ 1804161 h 2090635"/>
              <a:gd name="connsiteX14" fmla="*/ 3213602 w 5071739"/>
              <a:gd name="connsiteY14" fmla="*/ 1933583 h 2090635"/>
              <a:gd name="connsiteX15" fmla="*/ 2986812 w 5071739"/>
              <a:gd name="connsiteY15" fmla="*/ 2009669 h 2090635"/>
              <a:gd name="connsiteX16" fmla="*/ 2506535 w 5071739"/>
              <a:gd name="connsiteY16" fmla="*/ 2079531 h 2090635"/>
              <a:gd name="connsiteX17" fmla="*/ 1880734 w 5071739"/>
              <a:gd name="connsiteY17" fmla="*/ 2088590 h 2090635"/>
              <a:gd name="connsiteX18" fmla="*/ 1451963 w 5071739"/>
              <a:gd name="connsiteY18" fmla="*/ 2065512 h 2090635"/>
              <a:gd name="connsiteX19" fmla="*/ 1080635 w 5071739"/>
              <a:gd name="connsiteY19" fmla="*/ 2006480 h 2090635"/>
              <a:gd name="connsiteX20" fmla="*/ 804399 w 5071739"/>
              <a:gd name="connsiteY20" fmla="*/ 1883199 h 2090635"/>
              <a:gd name="connsiteX21" fmla="*/ 690782 w 5071739"/>
              <a:gd name="connsiteY21" fmla="*/ 1785036 h 2090635"/>
              <a:gd name="connsiteX22" fmla="*/ 580329 w 5071739"/>
              <a:gd name="connsiteY22" fmla="*/ 1611951 h 2090635"/>
              <a:gd name="connsiteX23" fmla="*/ 472854 w 5071739"/>
              <a:gd name="connsiteY23" fmla="*/ 1290978 h 2090635"/>
              <a:gd name="connsiteX24" fmla="*/ 428391 w 5071739"/>
              <a:gd name="connsiteY24" fmla="*/ 1078551 h 2090635"/>
              <a:gd name="connsiteX25" fmla="*/ 240766 w 5071739"/>
              <a:gd name="connsiteY25" fmla="*/ 493062 h 2090635"/>
              <a:gd name="connsiteX26" fmla="*/ 167413 w 5071739"/>
              <a:gd name="connsiteY26" fmla="*/ 356942 h 2090635"/>
              <a:gd name="connsiteX27" fmla="*/ 91800 w 5071739"/>
              <a:gd name="connsiteY27" fmla="*/ 222507 h 2090635"/>
              <a:gd name="connsiteX28" fmla="*/ 126466 w 5071739"/>
              <a:gd name="connsiteY28" fmla="*/ 156531 h 2090635"/>
              <a:gd name="connsiteX0" fmla="*/ 126466 w 5071739"/>
              <a:gd name="connsiteY0" fmla="*/ 156531 h 2090635"/>
              <a:gd name="connsiteX1" fmla="*/ 1437106 w 5071739"/>
              <a:gd name="connsiteY1" fmla="*/ 354651 h 2090635"/>
              <a:gd name="connsiteX2" fmla="*/ 4043146 w 5071739"/>
              <a:gd name="connsiteY2" fmla="*/ 293691 h 2090635"/>
              <a:gd name="connsiteX3" fmla="*/ 4985636 w 5071739"/>
              <a:gd name="connsiteY3" fmla="*/ 11751 h 2090635"/>
              <a:gd name="connsiteX4" fmla="*/ 5032960 w 5071739"/>
              <a:gd name="connsiteY4" fmla="*/ 59337 h 2090635"/>
              <a:gd name="connsiteX5" fmla="*/ 5019143 w 5071739"/>
              <a:gd name="connsiteY5" fmla="*/ 124420 h 2090635"/>
              <a:gd name="connsiteX6" fmla="*/ 4921100 w 5071739"/>
              <a:gd name="connsiteY6" fmla="*/ 145953 h 2090635"/>
              <a:gd name="connsiteX7" fmla="*/ 4690845 w 5071739"/>
              <a:gd name="connsiteY7" fmla="*/ 278450 h 2090635"/>
              <a:gd name="connsiteX8" fmla="*/ 4459155 w 5071739"/>
              <a:gd name="connsiteY8" fmla="*/ 539009 h 2090635"/>
              <a:gd name="connsiteX9" fmla="*/ 4332705 w 5071739"/>
              <a:gd name="connsiteY9" fmla="*/ 712790 h 2090635"/>
              <a:gd name="connsiteX10" fmla="*/ 4119346 w 5071739"/>
              <a:gd name="connsiteY10" fmla="*/ 1007013 h 2090635"/>
              <a:gd name="connsiteX11" fmla="*/ 3901956 w 5071739"/>
              <a:gd name="connsiteY11" fmla="*/ 1260294 h 2090635"/>
              <a:gd name="connsiteX12" fmla="*/ 3608806 w 5071739"/>
              <a:gd name="connsiteY12" fmla="*/ 1604331 h 2090635"/>
              <a:gd name="connsiteX13" fmla="*/ 3425926 w 5071739"/>
              <a:gd name="connsiteY13" fmla="*/ 1804161 h 2090635"/>
              <a:gd name="connsiteX14" fmla="*/ 3213602 w 5071739"/>
              <a:gd name="connsiteY14" fmla="*/ 1933583 h 2090635"/>
              <a:gd name="connsiteX15" fmla="*/ 2986812 w 5071739"/>
              <a:gd name="connsiteY15" fmla="*/ 2009669 h 2090635"/>
              <a:gd name="connsiteX16" fmla="*/ 2506535 w 5071739"/>
              <a:gd name="connsiteY16" fmla="*/ 2079531 h 2090635"/>
              <a:gd name="connsiteX17" fmla="*/ 1880734 w 5071739"/>
              <a:gd name="connsiteY17" fmla="*/ 2088590 h 2090635"/>
              <a:gd name="connsiteX18" fmla="*/ 1451963 w 5071739"/>
              <a:gd name="connsiteY18" fmla="*/ 2065512 h 2090635"/>
              <a:gd name="connsiteX19" fmla="*/ 1080635 w 5071739"/>
              <a:gd name="connsiteY19" fmla="*/ 2006480 h 2090635"/>
              <a:gd name="connsiteX20" fmla="*/ 804399 w 5071739"/>
              <a:gd name="connsiteY20" fmla="*/ 1883199 h 2090635"/>
              <a:gd name="connsiteX21" fmla="*/ 690782 w 5071739"/>
              <a:gd name="connsiteY21" fmla="*/ 1785036 h 2090635"/>
              <a:gd name="connsiteX22" fmla="*/ 580329 w 5071739"/>
              <a:gd name="connsiteY22" fmla="*/ 1611951 h 2090635"/>
              <a:gd name="connsiteX23" fmla="*/ 472854 w 5071739"/>
              <a:gd name="connsiteY23" fmla="*/ 1290978 h 2090635"/>
              <a:gd name="connsiteX24" fmla="*/ 428391 w 5071739"/>
              <a:gd name="connsiteY24" fmla="*/ 1078551 h 2090635"/>
              <a:gd name="connsiteX25" fmla="*/ 240766 w 5071739"/>
              <a:gd name="connsiteY25" fmla="*/ 493062 h 2090635"/>
              <a:gd name="connsiteX26" fmla="*/ 167413 w 5071739"/>
              <a:gd name="connsiteY26" fmla="*/ 356942 h 2090635"/>
              <a:gd name="connsiteX27" fmla="*/ 91800 w 5071739"/>
              <a:gd name="connsiteY27" fmla="*/ 222507 h 2090635"/>
              <a:gd name="connsiteX28" fmla="*/ 126466 w 5071739"/>
              <a:gd name="connsiteY28" fmla="*/ 156531 h 2090635"/>
              <a:gd name="connsiteX0" fmla="*/ 126466 w 5071739"/>
              <a:gd name="connsiteY0" fmla="*/ 156531 h 2090635"/>
              <a:gd name="connsiteX1" fmla="*/ 1437106 w 5071739"/>
              <a:gd name="connsiteY1" fmla="*/ 354651 h 2090635"/>
              <a:gd name="connsiteX2" fmla="*/ 4043146 w 5071739"/>
              <a:gd name="connsiteY2" fmla="*/ 293691 h 2090635"/>
              <a:gd name="connsiteX3" fmla="*/ 4985636 w 5071739"/>
              <a:gd name="connsiteY3" fmla="*/ 11751 h 2090635"/>
              <a:gd name="connsiteX4" fmla="*/ 5032960 w 5071739"/>
              <a:gd name="connsiteY4" fmla="*/ 59337 h 2090635"/>
              <a:gd name="connsiteX5" fmla="*/ 5019143 w 5071739"/>
              <a:gd name="connsiteY5" fmla="*/ 124420 h 2090635"/>
              <a:gd name="connsiteX6" fmla="*/ 4921100 w 5071739"/>
              <a:gd name="connsiteY6" fmla="*/ 145953 h 2090635"/>
              <a:gd name="connsiteX7" fmla="*/ 4690845 w 5071739"/>
              <a:gd name="connsiteY7" fmla="*/ 278450 h 2090635"/>
              <a:gd name="connsiteX8" fmla="*/ 4459155 w 5071739"/>
              <a:gd name="connsiteY8" fmla="*/ 539009 h 2090635"/>
              <a:gd name="connsiteX9" fmla="*/ 4332705 w 5071739"/>
              <a:gd name="connsiteY9" fmla="*/ 726438 h 2090635"/>
              <a:gd name="connsiteX10" fmla="*/ 4119346 w 5071739"/>
              <a:gd name="connsiteY10" fmla="*/ 1007013 h 2090635"/>
              <a:gd name="connsiteX11" fmla="*/ 3901956 w 5071739"/>
              <a:gd name="connsiteY11" fmla="*/ 1260294 h 2090635"/>
              <a:gd name="connsiteX12" fmla="*/ 3608806 w 5071739"/>
              <a:gd name="connsiteY12" fmla="*/ 1604331 h 2090635"/>
              <a:gd name="connsiteX13" fmla="*/ 3425926 w 5071739"/>
              <a:gd name="connsiteY13" fmla="*/ 1804161 h 2090635"/>
              <a:gd name="connsiteX14" fmla="*/ 3213602 w 5071739"/>
              <a:gd name="connsiteY14" fmla="*/ 1933583 h 2090635"/>
              <a:gd name="connsiteX15" fmla="*/ 2986812 w 5071739"/>
              <a:gd name="connsiteY15" fmla="*/ 2009669 h 2090635"/>
              <a:gd name="connsiteX16" fmla="*/ 2506535 w 5071739"/>
              <a:gd name="connsiteY16" fmla="*/ 2079531 h 2090635"/>
              <a:gd name="connsiteX17" fmla="*/ 1880734 w 5071739"/>
              <a:gd name="connsiteY17" fmla="*/ 2088590 h 2090635"/>
              <a:gd name="connsiteX18" fmla="*/ 1451963 w 5071739"/>
              <a:gd name="connsiteY18" fmla="*/ 2065512 h 2090635"/>
              <a:gd name="connsiteX19" fmla="*/ 1080635 w 5071739"/>
              <a:gd name="connsiteY19" fmla="*/ 2006480 h 2090635"/>
              <a:gd name="connsiteX20" fmla="*/ 804399 w 5071739"/>
              <a:gd name="connsiteY20" fmla="*/ 1883199 h 2090635"/>
              <a:gd name="connsiteX21" fmla="*/ 690782 w 5071739"/>
              <a:gd name="connsiteY21" fmla="*/ 1785036 h 2090635"/>
              <a:gd name="connsiteX22" fmla="*/ 580329 w 5071739"/>
              <a:gd name="connsiteY22" fmla="*/ 1611951 h 2090635"/>
              <a:gd name="connsiteX23" fmla="*/ 472854 w 5071739"/>
              <a:gd name="connsiteY23" fmla="*/ 1290978 h 2090635"/>
              <a:gd name="connsiteX24" fmla="*/ 428391 w 5071739"/>
              <a:gd name="connsiteY24" fmla="*/ 1078551 h 2090635"/>
              <a:gd name="connsiteX25" fmla="*/ 240766 w 5071739"/>
              <a:gd name="connsiteY25" fmla="*/ 493062 h 2090635"/>
              <a:gd name="connsiteX26" fmla="*/ 167413 w 5071739"/>
              <a:gd name="connsiteY26" fmla="*/ 356942 h 2090635"/>
              <a:gd name="connsiteX27" fmla="*/ 91800 w 5071739"/>
              <a:gd name="connsiteY27" fmla="*/ 222507 h 2090635"/>
              <a:gd name="connsiteX28" fmla="*/ 126466 w 5071739"/>
              <a:gd name="connsiteY28" fmla="*/ 156531 h 2090635"/>
              <a:gd name="connsiteX0" fmla="*/ 126466 w 5071739"/>
              <a:gd name="connsiteY0" fmla="*/ 156531 h 2090635"/>
              <a:gd name="connsiteX1" fmla="*/ 1437106 w 5071739"/>
              <a:gd name="connsiteY1" fmla="*/ 354651 h 2090635"/>
              <a:gd name="connsiteX2" fmla="*/ 4043146 w 5071739"/>
              <a:gd name="connsiteY2" fmla="*/ 293691 h 2090635"/>
              <a:gd name="connsiteX3" fmla="*/ 4985636 w 5071739"/>
              <a:gd name="connsiteY3" fmla="*/ 11751 h 2090635"/>
              <a:gd name="connsiteX4" fmla="*/ 5032960 w 5071739"/>
              <a:gd name="connsiteY4" fmla="*/ 59337 h 2090635"/>
              <a:gd name="connsiteX5" fmla="*/ 5019143 w 5071739"/>
              <a:gd name="connsiteY5" fmla="*/ 124420 h 2090635"/>
              <a:gd name="connsiteX6" fmla="*/ 4921100 w 5071739"/>
              <a:gd name="connsiteY6" fmla="*/ 145953 h 2090635"/>
              <a:gd name="connsiteX7" fmla="*/ 4690845 w 5071739"/>
              <a:gd name="connsiteY7" fmla="*/ 278450 h 2090635"/>
              <a:gd name="connsiteX8" fmla="*/ 4459155 w 5071739"/>
              <a:gd name="connsiteY8" fmla="*/ 539009 h 2090635"/>
              <a:gd name="connsiteX9" fmla="*/ 4332705 w 5071739"/>
              <a:gd name="connsiteY9" fmla="*/ 726438 h 2090635"/>
              <a:gd name="connsiteX10" fmla="*/ 4119346 w 5071739"/>
              <a:gd name="connsiteY10" fmla="*/ 1007013 h 2090635"/>
              <a:gd name="connsiteX11" fmla="*/ 3901956 w 5071739"/>
              <a:gd name="connsiteY11" fmla="*/ 1260294 h 2090635"/>
              <a:gd name="connsiteX12" fmla="*/ 3608806 w 5071739"/>
              <a:gd name="connsiteY12" fmla="*/ 1604331 h 2090635"/>
              <a:gd name="connsiteX13" fmla="*/ 3425926 w 5071739"/>
              <a:gd name="connsiteY13" fmla="*/ 1804161 h 2090635"/>
              <a:gd name="connsiteX14" fmla="*/ 3213602 w 5071739"/>
              <a:gd name="connsiteY14" fmla="*/ 1933583 h 2090635"/>
              <a:gd name="connsiteX15" fmla="*/ 2986812 w 5071739"/>
              <a:gd name="connsiteY15" fmla="*/ 2009669 h 2090635"/>
              <a:gd name="connsiteX16" fmla="*/ 2506535 w 5071739"/>
              <a:gd name="connsiteY16" fmla="*/ 2079531 h 2090635"/>
              <a:gd name="connsiteX17" fmla="*/ 1880734 w 5071739"/>
              <a:gd name="connsiteY17" fmla="*/ 2088590 h 2090635"/>
              <a:gd name="connsiteX18" fmla="*/ 1451963 w 5071739"/>
              <a:gd name="connsiteY18" fmla="*/ 2065512 h 2090635"/>
              <a:gd name="connsiteX19" fmla="*/ 1080635 w 5071739"/>
              <a:gd name="connsiteY19" fmla="*/ 2006480 h 2090635"/>
              <a:gd name="connsiteX20" fmla="*/ 804399 w 5071739"/>
              <a:gd name="connsiteY20" fmla="*/ 1883199 h 2090635"/>
              <a:gd name="connsiteX21" fmla="*/ 690782 w 5071739"/>
              <a:gd name="connsiteY21" fmla="*/ 1785036 h 2090635"/>
              <a:gd name="connsiteX22" fmla="*/ 580329 w 5071739"/>
              <a:gd name="connsiteY22" fmla="*/ 1611951 h 2090635"/>
              <a:gd name="connsiteX23" fmla="*/ 472854 w 5071739"/>
              <a:gd name="connsiteY23" fmla="*/ 1290978 h 2090635"/>
              <a:gd name="connsiteX24" fmla="*/ 428391 w 5071739"/>
              <a:gd name="connsiteY24" fmla="*/ 1078551 h 2090635"/>
              <a:gd name="connsiteX25" fmla="*/ 240766 w 5071739"/>
              <a:gd name="connsiteY25" fmla="*/ 493062 h 2090635"/>
              <a:gd name="connsiteX26" fmla="*/ 167413 w 5071739"/>
              <a:gd name="connsiteY26" fmla="*/ 356942 h 2090635"/>
              <a:gd name="connsiteX27" fmla="*/ 91800 w 5071739"/>
              <a:gd name="connsiteY27" fmla="*/ 222507 h 2090635"/>
              <a:gd name="connsiteX28" fmla="*/ 126466 w 5071739"/>
              <a:gd name="connsiteY28" fmla="*/ 156531 h 2090635"/>
              <a:gd name="connsiteX0" fmla="*/ 138952 w 5084225"/>
              <a:gd name="connsiteY0" fmla="*/ 156531 h 2090635"/>
              <a:gd name="connsiteX1" fmla="*/ 1449592 w 5084225"/>
              <a:gd name="connsiteY1" fmla="*/ 354651 h 2090635"/>
              <a:gd name="connsiteX2" fmla="*/ 4055632 w 5084225"/>
              <a:gd name="connsiteY2" fmla="*/ 293691 h 2090635"/>
              <a:gd name="connsiteX3" fmla="*/ 4998122 w 5084225"/>
              <a:gd name="connsiteY3" fmla="*/ 11751 h 2090635"/>
              <a:gd name="connsiteX4" fmla="*/ 5045446 w 5084225"/>
              <a:gd name="connsiteY4" fmla="*/ 59337 h 2090635"/>
              <a:gd name="connsiteX5" fmla="*/ 5031629 w 5084225"/>
              <a:gd name="connsiteY5" fmla="*/ 124420 h 2090635"/>
              <a:gd name="connsiteX6" fmla="*/ 4933586 w 5084225"/>
              <a:gd name="connsiteY6" fmla="*/ 145953 h 2090635"/>
              <a:gd name="connsiteX7" fmla="*/ 4703331 w 5084225"/>
              <a:gd name="connsiteY7" fmla="*/ 278450 h 2090635"/>
              <a:gd name="connsiteX8" fmla="*/ 4471641 w 5084225"/>
              <a:gd name="connsiteY8" fmla="*/ 539009 h 2090635"/>
              <a:gd name="connsiteX9" fmla="*/ 4345191 w 5084225"/>
              <a:gd name="connsiteY9" fmla="*/ 726438 h 2090635"/>
              <a:gd name="connsiteX10" fmla="*/ 4131832 w 5084225"/>
              <a:gd name="connsiteY10" fmla="*/ 1007013 h 2090635"/>
              <a:gd name="connsiteX11" fmla="*/ 3914442 w 5084225"/>
              <a:gd name="connsiteY11" fmla="*/ 1260294 h 2090635"/>
              <a:gd name="connsiteX12" fmla="*/ 3621292 w 5084225"/>
              <a:gd name="connsiteY12" fmla="*/ 1604331 h 2090635"/>
              <a:gd name="connsiteX13" fmla="*/ 3438412 w 5084225"/>
              <a:gd name="connsiteY13" fmla="*/ 1804161 h 2090635"/>
              <a:gd name="connsiteX14" fmla="*/ 3226088 w 5084225"/>
              <a:gd name="connsiteY14" fmla="*/ 1933583 h 2090635"/>
              <a:gd name="connsiteX15" fmla="*/ 2999298 w 5084225"/>
              <a:gd name="connsiteY15" fmla="*/ 2009669 h 2090635"/>
              <a:gd name="connsiteX16" fmla="*/ 2519021 w 5084225"/>
              <a:gd name="connsiteY16" fmla="*/ 2079531 h 2090635"/>
              <a:gd name="connsiteX17" fmla="*/ 1893220 w 5084225"/>
              <a:gd name="connsiteY17" fmla="*/ 2088590 h 2090635"/>
              <a:gd name="connsiteX18" fmla="*/ 1464449 w 5084225"/>
              <a:gd name="connsiteY18" fmla="*/ 2065512 h 2090635"/>
              <a:gd name="connsiteX19" fmla="*/ 1093121 w 5084225"/>
              <a:gd name="connsiteY19" fmla="*/ 2006480 h 2090635"/>
              <a:gd name="connsiteX20" fmla="*/ 816885 w 5084225"/>
              <a:gd name="connsiteY20" fmla="*/ 1883199 h 2090635"/>
              <a:gd name="connsiteX21" fmla="*/ 703268 w 5084225"/>
              <a:gd name="connsiteY21" fmla="*/ 1785036 h 2090635"/>
              <a:gd name="connsiteX22" fmla="*/ 592815 w 5084225"/>
              <a:gd name="connsiteY22" fmla="*/ 1611951 h 2090635"/>
              <a:gd name="connsiteX23" fmla="*/ 485340 w 5084225"/>
              <a:gd name="connsiteY23" fmla="*/ 1290978 h 2090635"/>
              <a:gd name="connsiteX24" fmla="*/ 440877 w 5084225"/>
              <a:gd name="connsiteY24" fmla="*/ 1078551 h 2090635"/>
              <a:gd name="connsiteX25" fmla="*/ 253252 w 5084225"/>
              <a:gd name="connsiteY25" fmla="*/ 493062 h 2090635"/>
              <a:gd name="connsiteX26" fmla="*/ 179899 w 5084225"/>
              <a:gd name="connsiteY26" fmla="*/ 356942 h 2090635"/>
              <a:gd name="connsiteX27" fmla="*/ 104286 w 5084225"/>
              <a:gd name="connsiteY27" fmla="*/ 222507 h 2090635"/>
              <a:gd name="connsiteX28" fmla="*/ 138952 w 5084225"/>
              <a:gd name="connsiteY28" fmla="*/ 156531 h 2090635"/>
              <a:gd name="connsiteX0" fmla="*/ 140071 w 5085344"/>
              <a:gd name="connsiteY0" fmla="*/ 156531 h 2090635"/>
              <a:gd name="connsiteX1" fmla="*/ 1450711 w 5085344"/>
              <a:gd name="connsiteY1" fmla="*/ 354651 h 2090635"/>
              <a:gd name="connsiteX2" fmla="*/ 4056751 w 5085344"/>
              <a:gd name="connsiteY2" fmla="*/ 293691 h 2090635"/>
              <a:gd name="connsiteX3" fmla="*/ 4999241 w 5085344"/>
              <a:gd name="connsiteY3" fmla="*/ 11751 h 2090635"/>
              <a:gd name="connsiteX4" fmla="*/ 5046565 w 5085344"/>
              <a:gd name="connsiteY4" fmla="*/ 59337 h 2090635"/>
              <a:gd name="connsiteX5" fmla="*/ 5032748 w 5085344"/>
              <a:gd name="connsiteY5" fmla="*/ 124420 h 2090635"/>
              <a:gd name="connsiteX6" fmla="*/ 4934705 w 5085344"/>
              <a:gd name="connsiteY6" fmla="*/ 145953 h 2090635"/>
              <a:gd name="connsiteX7" fmla="*/ 4704450 w 5085344"/>
              <a:gd name="connsiteY7" fmla="*/ 278450 h 2090635"/>
              <a:gd name="connsiteX8" fmla="*/ 4472760 w 5085344"/>
              <a:gd name="connsiteY8" fmla="*/ 539009 h 2090635"/>
              <a:gd name="connsiteX9" fmla="*/ 4346310 w 5085344"/>
              <a:gd name="connsiteY9" fmla="*/ 726438 h 2090635"/>
              <a:gd name="connsiteX10" fmla="*/ 4132951 w 5085344"/>
              <a:gd name="connsiteY10" fmla="*/ 1007013 h 2090635"/>
              <a:gd name="connsiteX11" fmla="*/ 3915561 w 5085344"/>
              <a:gd name="connsiteY11" fmla="*/ 1260294 h 2090635"/>
              <a:gd name="connsiteX12" fmla="*/ 3622411 w 5085344"/>
              <a:gd name="connsiteY12" fmla="*/ 1604331 h 2090635"/>
              <a:gd name="connsiteX13" fmla="*/ 3439531 w 5085344"/>
              <a:gd name="connsiteY13" fmla="*/ 1804161 h 2090635"/>
              <a:gd name="connsiteX14" fmla="*/ 3227207 w 5085344"/>
              <a:gd name="connsiteY14" fmla="*/ 1933583 h 2090635"/>
              <a:gd name="connsiteX15" fmla="*/ 3000417 w 5085344"/>
              <a:gd name="connsiteY15" fmla="*/ 2009669 h 2090635"/>
              <a:gd name="connsiteX16" fmla="*/ 2520140 w 5085344"/>
              <a:gd name="connsiteY16" fmla="*/ 2079531 h 2090635"/>
              <a:gd name="connsiteX17" fmla="*/ 1894339 w 5085344"/>
              <a:gd name="connsiteY17" fmla="*/ 2088590 h 2090635"/>
              <a:gd name="connsiteX18" fmla="*/ 1465568 w 5085344"/>
              <a:gd name="connsiteY18" fmla="*/ 2065512 h 2090635"/>
              <a:gd name="connsiteX19" fmla="*/ 1094240 w 5085344"/>
              <a:gd name="connsiteY19" fmla="*/ 2006480 h 2090635"/>
              <a:gd name="connsiteX20" fmla="*/ 818004 w 5085344"/>
              <a:gd name="connsiteY20" fmla="*/ 1883199 h 2090635"/>
              <a:gd name="connsiteX21" fmla="*/ 704387 w 5085344"/>
              <a:gd name="connsiteY21" fmla="*/ 1785036 h 2090635"/>
              <a:gd name="connsiteX22" fmla="*/ 593934 w 5085344"/>
              <a:gd name="connsiteY22" fmla="*/ 1611951 h 2090635"/>
              <a:gd name="connsiteX23" fmla="*/ 486459 w 5085344"/>
              <a:gd name="connsiteY23" fmla="*/ 1290978 h 2090635"/>
              <a:gd name="connsiteX24" fmla="*/ 441996 w 5085344"/>
              <a:gd name="connsiteY24" fmla="*/ 1078551 h 2090635"/>
              <a:gd name="connsiteX25" fmla="*/ 254371 w 5085344"/>
              <a:gd name="connsiteY25" fmla="*/ 493062 h 2090635"/>
              <a:gd name="connsiteX26" fmla="*/ 181018 w 5085344"/>
              <a:gd name="connsiteY26" fmla="*/ 356942 h 2090635"/>
              <a:gd name="connsiteX27" fmla="*/ 91819 w 5085344"/>
              <a:gd name="connsiteY27" fmla="*/ 236155 h 2090635"/>
              <a:gd name="connsiteX28" fmla="*/ 140071 w 5085344"/>
              <a:gd name="connsiteY28" fmla="*/ 156531 h 2090635"/>
              <a:gd name="connsiteX0" fmla="*/ 140071 w 5085344"/>
              <a:gd name="connsiteY0" fmla="*/ 156531 h 2090635"/>
              <a:gd name="connsiteX1" fmla="*/ 1450711 w 5085344"/>
              <a:gd name="connsiteY1" fmla="*/ 354651 h 2090635"/>
              <a:gd name="connsiteX2" fmla="*/ 4056751 w 5085344"/>
              <a:gd name="connsiteY2" fmla="*/ 293691 h 2090635"/>
              <a:gd name="connsiteX3" fmla="*/ 4999241 w 5085344"/>
              <a:gd name="connsiteY3" fmla="*/ 11751 h 2090635"/>
              <a:gd name="connsiteX4" fmla="*/ 5046565 w 5085344"/>
              <a:gd name="connsiteY4" fmla="*/ 59337 h 2090635"/>
              <a:gd name="connsiteX5" fmla="*/ 5032748 w 5085344"/>
              <a:gd name="connsiteY5" fmla="*/ 124420 h 2090635"/>
              <a:gd name="connsiteX6" fmla="*/ 4934705 w 5085344"/>
              <a:gd name="connsiteY6" fmla="*/ 145953 h 2090635"/>
              <a:gd name="connsiteX7" fmla="*/ 4704450 w 5085344"/>
              <a:gd name="connsiteY7" fmla="*/ 278450 h 2090635"/>
              <a:gd name="connsiteX8" fmla="*/ 4472760 w 5085344"/>
              <a:gd name="connsiteY8" fmla="*/ 539009 h 2090635"/>
              <a:gd name="connsiteX9" fmla="*/ 4346310 w 5085344"/>
              <a:gd name="connsiteY9" fmla="*/ 726438 h 2090635"/>
              <a:gd name="connsiteX10" fmla="*/ 4132951 w 5085344"/>
              <a:gd name="connsiteY10" fmla="*/ 1007013 h 2090635"/>
              <a:gd name="connsiteX11" fmla="*/ 3915561 w 5085344"/>
              <a:gd name="connsiteY11" fmla="*/ 1260294 h 2090635"/>
              <a:gd name="connsiteX12" fmla="*/ 3622411 w 5085344"/>
              <a:gd name="connsiteY12" fmla="*/ 1604331 h 2090635"/>
              <a:gd name="connsiteX13" fmla="*/ 3439531 w 5085344"/>
              <a:gd name="connsiteY13" fmla="*/ 1804161 h 2090635"/>
              <a:gd name="connsiteX14" fmla="*/ 3227207 w 5085344"/>
              <a:gd name="connsiteY14" fmla="*/ 1933583 h 2090635"/>
              <a:gd name="connsiteX15" fmla="*/ 3000417 w 5085344"/>
              <a:gd name="connsiteY15" fmla="*/ 2009669 h 2090635"/>
              <a:gd name="connsiteX16" fmla="*/ 2520140 w 5085344"/>
              <a:gd name="connsiteY16" fmla="*/ 2079531 h 2090635"/>
              <a:gd name="connsiteX17" fmla="*/ 1894339 w 5085344"/>
              <a:gd name="connsiteY17" fmla="*/ 2088590 h 2090635"/>
              <a:gd name="connsiteX18" fmla="*/ 1465568 w 5085344"/>
              <a:gd name="connsiteY18" fmla="*/ 2065512 h 2090635"/>
              <a:gd name="connsiteX19" fmla="*/ 1094240 w 5085344"/>
              <a:gd name="connsiteY19" fmla="*/ 2006480 h 2090635"/>
              <a:gd name="connsiteX20" fmla="*/ 818004 w 5085344"/>
              <a:gd name="connsiteY20" fmla="*/ 1883199 h 2090635"/>
              <a:gd name="connsiteX21" fmla="*/ 704387 w 5085344"/>
              <a:gd name="connsiteY21" fmla="*/ 1785036 h 2090635"/>
              <a:gd name="connsiteX22" fmla="*/ 593934 w 5085344"/>
              <a:gd name="connsiteY22" fmla="*/ 1611951 h 2090635"/>
              <a:gd name="connsiteX23" fmla="*/ 486459 w 5085344"/>
              <a:gd name="connsiteY23" fmla="*/ 1290978 h 2090635"/>
              <a:gd name="connsiteX24" fmla="*/ 441996 w 5085344"/>
              <a:gd name="connsiteY24" fmla="*/ 1078551 h 2090635"/>
              <a:gd name="connsiteX25" fmla="*/ 254371 w 5085344"/>
              <a:gd name="connsiteY25" fmla="*/ 493062 h 2090635"/>
              <a:gd name="connsiteX26" fmla="*/ 181018 w 5085344"/>
              <a:gd name="connsiteY26" fmla="*/ 356942 h 2090635"/>
              <a:gd name="connsiteX27" fmla="*/ 91819 w 5085344"/>
              <a:gd name="connsiteY27" fmla="*/ 236155 h 2090635"/>
              <a:gd name="connsiteX28" fmla="*/ 140071 w 5085344"/>
              <a:gd name="connsiteY28" fmla="*/ 156531 h 2090635"/>
              <a:gd name="connsiteX0" fmla="*/ 140071 w 5085344"/>
              <a:gd name="connsiteY0" fmla="*/ 156531 h 2090635"/>
              <a:gd name="connsiteX1" fmla="*/ 1450711 w 5085344"/>
              <a:gd name="connsiteY1" fmla="*/ 354651 h 2090635"/>
              <a:gd name="connsiteX2" fmla="*/ 4056751 w 5085344"/>
              <a:gd name="connsiteY2" fmla="*/ 293691 h 2090635"/>
              <a:gd name="connsiteX3" fmla="*/ 4999241 w 5085344"/>
              <a:gd name="connsiteY3" fmla="*/ 11751 h 2090635"/>
              <a:gd name="connsiteX4" fmla="*/ 5046565 w 5085344"/>
              <a:gd name="connsiteY4" fmla="*/ 59337 h 2090635"/>
              <a:gd name="connsiteX5" fmla="*/ 5032748 w 5085344"/>
              <a:gd name="connsiteY5" fmla="*/ 124420 h 2090635"/>
              <a:gd name="connsiteX6" fmla="*/ 4934705 w 5085344"/>
              <a:gd name="connsiteY6" fmla="*/ 145953 h 2090635"/>
              <a:gd name="connsiteX7" fmla="*/ 4704450 w 5085344"/>
              <a:gd name="connsiteY7" fmla="*/ 278450 h 2090635"/>
              <a:gd name="connsiteX8" fmla="*/ 4472760 w 5085344"/>
              <a:gd name="connsiteY8" fmla="*/ 539009 h 2090635"/>
              <a:gd name="connsiteX9" fmla="*/ 4346310 w 5085344"/>
              <a:gd name="connsiteY9" fmla="*/ 726438 h 2090635"/>
              <a:gd name="connsiteX10" fmla="*/ 4132951 w 5085344"/>
              <a:gd name="connsiteY10" fmla="*/ 1007013 h 2090635"/>
              <a:gd name="connsiteX11" fmla="*/ 3915561 w 5085344"/>
              <a:gd name="connsiteY11" fmla="*/ 1260294 h 2090635"/>
              <a:gd name="connsiteX12" fmla="*/ 3622411 w 5085344"/>
              <a:gd name="connsiteY12" fmla="*/ 1604331 h 2090635"/>
              <a:gd name="connsiteX13" fmla="*/ 3439531 w 5085344"/>
              <a:gd name="connsiteY13" fmla="*/ 1804161 h 2090635"/>
              <a:gd name="connsiteX14" fmla="*/ 3227207 w 5085344"/>
              <a:gd name="connsiteY14" fmla="*/ 1933583 h 2090635"/>
              <a:gd name="connsiteX15" fmla="*/ 3000417 w 5085344"/>
              <a:gd name="connsiteY15" fmla="*/ 2009669 h 2090635"/>
              <a:gd name="connsiteX16" fmla="*/ 2520140 w 5085344"/>
              <a:gd name="connsiteY16" fmla="*/ 2079531 h 2090635"/>
              <a:gd name="connsiteX17" fmla="*/ 1894339 w 5085344"/>
              <a:gd name="connsiteY17" fmla="*/ 2088590 h 2090635"/>
              <a:gd name="connsiteX18" fmla="*/ 1465568 w 5085344"/>
              <a:gd name="connsiteY18" fmla="*/ 2065512 h 2090635"/>
              <a:gd name="connsiteX19" fmla="*/ 1094240 w 5085344"/>
              <a:gd name="connsiteY19" fmla="*/ 2006480 h 2090635"/>
              <a:gd name="connsiteX20" fmla="*/ 818004 w 5085344"/>
              <a:gd name="connsiteY20" fmla="*/ 1883199 h 2090635"/>
              <a:gd name="connsiteX21" fmla="*/ 704387 w 5085344"/>
              <a:gd name="connsiteY21" fmla="*/ 1785036 h 2090635"/>
              <a:gd name="connsiteX22" fmla="*/ 593934 w 5085344"/>
              <a:gd name="connsiteY22" fmla="*/ 1611951 h 2090635"/>
              <a:gd name="connsiteX23" fmla="*/ 486459 w 5085344"/>
              <a:gd name="connsiteY23" fmla="*/ 1290978 h 2090635"/>
              <a:gd name="connsiteX24" fmla="*/ 441996 w 5085344"/>
              <a:gd name="connsiteY24" fmla="*/ 1078551 h 2090635"/>
              <a:gd name="connsiteX25" fmla="*/ 254371 w 5085344"/>
              <a:gd name="connsiteY25" fmla="*/ 493062 h 2090635"/>
              <a:gd name="connsiteX26" fmla="*/ 181018 w 5085344"/>
              <a:gd name="connsiteY26" fmla="*/ 356942 h 2090635"/>
              <a:gd name="connsiteX27" fmla="*/ 91819 w 5085344"/>
              <a:gd name="connsiteY27" fmla="*/ 236155 h 2090635"/>
              <a:gd name="connsiteX28" fmla="*/ 140071 w 5085344"/>
              <a:gd name="connsiteY28" fmla="*/ 156531 h 2090635"/>
              <a:gd name="connsiteX0" fmla="*/ 140071 w 5085344"/>
              <a:gd name="connsiteY0" fmla="*/ 156531 h 2090635"/>
              <a:gd name="connsiteX1" fmla="*/ 1450711 w 5085344"/>
              <a:gd name="connsiteY1" fmla="*/ 354651 h 2090635"/>
              <a:gd name="connsiteX2" fmla="*/ 4056751 w 5085344"/>
              <a:gd name="connsiteY2" fmla="*/ 293691 h 2090635"/>
              <a:gd name="connsiteX3" fmla="*/ 4999241 w 5085344"/>
              <a:gd name="connsiteY3" fmla="*/ 11751 h 2090635"/>
              <a:gd name="connsiteX4" fmla="*/ 5046565 w 5085344"/>
              <a:gd name="connsiteY4" fmla="*/ 59337 h 2090635"/>
              <a:gd name="connsiteX5" fmla="*/ 5032748 w 5085344"/>
              <a:gd name="connsiteY5" fmla="*/ 124420 h 2090635"/>
              <a:gd name="connsiteX6" fmla="*/ 4934705 w 5085344"/>
              <a:gd name="connsiteY6" fmla="*/ 145953 h 2090635"/>
              <a:gd name="connsiteX7" fmla="*/ 4704450 w 5085344"/>
              <a:gd name="connsiteY7" fmla="*/ 278450 h 2090635"/>
              <a:gd name="connsiteX8" fmla="*/ 4472760 w 5085344"/>
              <a:gd name="connsiteY8" fmla="*/ 539009 h 2090635"/>
              <a:gd name="connsiteX9" fmla="*/ 4346310 w 5085344"/>
              <a:gd name="connsiteY9" fmla="*/ 726438 h 2090635"/>
              <a:gd name="connsiteX10" fmla="*/ 4132951 w 5085344"/>
              <a:gd name="connsiteY10" fmla="*/ 1007013 h 2090635"/>
              <a:gd name="connsiteX11" fmla="*/ 3915561 w 5085344"/>
              <a:gd name="connsiteY11" fmla="*/ 1260294 h 2090635"/>
              <a:gd name="connsiteX12" fmla="*/ 3622411 w 5085344"/>
              <a:gd name="connsiteY12" fmla="*/ 1604331 h 2090635"/>
              <a:gd name="connsiteX13" fmla="*/ 3439531 w 5085344"/>
              <a:gd name="connsiteY13" fmla="*/ 1804161 h 2090635"/>
              <a:gd name="connsiteX14" fmla="*/ 3227207 w 5085344"/>
              <a:gd name="connsiteY14" fmla="*/ 1933583 h 2090635"/>
              <a:gd name="connsiteX15" fmla="*/ 3000417 w 5085344"/>
              <a:gd name="connsiteY15" fmla="*/ 2009669 h 2090635"/>
              <a:gd name="connsiteX16" fmla="*/ 2520140 w 5085344"/>
              <a:gd name="connsiteY16" fmla="*/ 2079531 h 2090635"/>
              <a:gd name="connsiteX17" fmla="*/ 1894339 w 5085344"/>
              <a:gd name="connsiteY17" fmla="*/ 2088590 h 2090635"/>
              <a:gd name="connsiteX18" fmla="*/ 1465568 w 5085344"/>
              <a:gd name="connsiteY18" fmla="*/ 2065512 h 2090635"/>
              <a:gd name="connsiteX19" fmla="*/ 1094240 w 5085344"/>
              <a:gd name="connsiteY19" fmla="*/ 2006480 h 2090635"/>
              <a:gd name="connsiteX20" fmla="*/ 818004 w 5085344"/>
              <a:gd name="connsiteY20" fmla="*/ 1883199 h 2090635"/>
              <a:gd name="connsiteX21" fmla="*/ 704387 w 5085344"/>
              <a:gd name="connsiteY21" fmla="*/ 1785036 h 2090635"/>
              <a:gd name="connsiteX22" fmla="*/ 593934 w 5085344"/>
              <a:gd name="connsiteY22" fmla="*/ 1611951 h 2090635"/>
              <a:gd name="connsiteX23" fmla="*/ 486459 w 5085344"/>
              <a:gd name="connsiteY23" fmla="*/ 1290978 h 2090635"/>
              <a:gd name="connsiteX24" fmla="*/ 441996 w 5085344"/>
              <a:gd name="connsiteY24" fmla="*/ 1078551 h 2090635"/>
              <a:gd name="connsiteX25" fmla="*/ 254371 w 5085344"/>
              <a:gd name="connsiteY25" fmla="*/ 493062 h 2090635"/>
              <a:gd name="connsiteX26" fmla="*/ 181018 w 5085344"/>
              <a:gd name="connsiteY26" fmla="*/ 356942 h 2090635"/>
              <a:gd name="connsiteX27" fmla="*/ 91819 w 5085344"/>
              <a:gd name="connsiteY27" fmla="*/ 236155 h 2090635"/>
              <a:gd name="connsiteX28" fmla="*/ 140071 w 5085344"/>
              <a:gd name="connsiteY28" fmla="*/ 156531 h 2090635"/>
              <a:gd name="connsiteX0" fmla="*/ 140071 w 5085344"/>
              <a:gd name="connsiteY0" fmla="*/ 156531 h 2090635"/>
              <a:gd name="connsiteX1" fmla="*/ 1450711 w 5085344"/>
              <a:gd name="connsiteY1" fmla="*/ 354651 h 2090635"/>
              <a:gd name="connsiteX2" fmla="*/ 4056751 w 5085344"/>
              <a:gd name="connsiteY2" fmla="*/ 293691 h 2090635"/>
              <a:gd name="connsiteX3" fmla="*/ 4999241 w 5085344"/>
              <a:gd name="connsiteY3" fmla="*/ 11751 h 2090635"/>
              <a:gd name="connsiteX4" fmla="*/ 5046565 w 5085344"/>
              <a:gd name="connsiteY4" fmla="*/ 59337 h 2090635"/>
              <a:gd name="connsiteX5" fmla="*/ 5032748 w 5085344"/>
              <a:gd name="connsiteY5" fmla="*/ 124420 h 2090635"/>
              <a:gd name="connsiteX6" fmla="*/ 4934705 w 5085344"/>
              <a:gd name="connsiteY6" fmla="*/ 145953 h 2090635"/>
              <a:gd name="connsiteX7" fmla="*/ 4704450 w 5085344"/>
              <a:gd name="connsiteY7" fmla="*/ 278450 h 2090635"/>
              <a:gd name="connsiteX8" fmla="*/ 4472760 w 5085344"/>
              <a:gd name="connsiteY8" fmla="*/ 539009 h 2090635"/>
              <a:gd name="connsiteX9" fmla="*/ 4346310 w 5085344"/>
              <a:gd name="connsiteY9" fmla="*/ 726438 h 2090635"/>
              <a:gd name="connsiteX10" fmla="*/ 4132951 w 5085344"/>
              <a:gd name="connsiteY10" fmla="*/ 1007013 h 2090635"/>
              <a:gd name="connsiteX11" fmla="*/ 3915561 w 5085344"/>
              <a:gd name="connsiteY11" fmla="*/ 1260294 h 2090635"/>
              <a:gd name="connsiteX12" fmla="*/ 3622411 w 5085344"/>
              <a:gd name="connsiteY12" fmla="*/ 1604331 h 2090635"/>
              <a:gd name="connsiteX13" fmla="*/ 3439531 w 5085344"/>
              <a:gd name="connsiteY13" fmla="*/ 1804161 h 2090635"/>
              <a:gd name="connsiteX14" fmla="*/ 3227207 w 5085344"/>
              <a:gd name="connsiteY14" fmla="*/ 1933583 h 2090635"/>
              <a:gd name="connsiteX15" fmla="*/ 3000417 w 5085344"/>
              <a:gd name="connsiteY15" fmla="*/ 2009669 h 2090635"/>
              <a:gd name="connsiteX16" fmla="*/ 2520140 w 5085344"/>
              <a:gd name="connsiteY16" fmla="*/ 2079531 h 2090635"/>
              <a:gd name="connsiteX17" fmla="*/ 1894339 w 5085344"/>
              <a:gd name="connsiteY17" fmla="*/ 2088590 h 2090635"/>
              <a:gd name="connsiteX18" fmla="*/ 1465568 w 5085344"/>
              <a:gd name="connsiteY18" fmla="*/ 2065512 h 2090635"/>
              <a:gd name="connsiteX19" fmla="*/ 1094240 w 5085344"/>
              <a:gd name="connsiteY19" fmla="*/ 2006480 h 2090635"/>
              <a:gd name="connsiteX20" fmla="*/ 818004 w 5085344"/>
              <a:gd name="connsiteY20" fmla="*/ 1883199 h 2090635"/>
              <a:gd name="connsiteX21" fmla="*/ 704387 w 5085344"/>
              <a:gd name="connsiteY21" fmla="*/ 1785036 h 2090635"/>
              <a:gd name="connsiteX22" fmla="*/ 593934 w 5085344"/>
              <a:gd name="connsiteY22" fmla="*/ 1611951 h 2090635"/>
              <a:gd name="connsiteX23" fmla="*/ 486459 w 5085344"/>
              <a:gd name="connsiteY23" fmla="*/ 1290978 h 2090635"/>
              <a:gd name="connsiteX24" fmla="*/ 441996 w 5085344"/>
              <a:gd name="connsiteY24" fmla="*/ 1078551 h 2090635"/>
              <a:gd name="connsiteX25" fmla="*/ 254371 w 5085344"/>
              <a:gd name="connsiteY25" fmla="*/ 493062 h 2090635"/>
              <a:gd name="connsiteX26" fmla="*/ 181018 w 5085344"/>
              <a:gd name="connsiteY26" fmla="*/ 356942 h 2090635"/>
              <a:gd name="connsiteX27" fmla="*/ 91819 w 5085344"/>
              <a:gd name="connsiteY27" fmla="*/ 236155 h 2090635"/>
              <a:gd name="connsiteX28" fmla="*/ 140071 w 5085344"/>
              <a:gd name="connsiteY28" fmla="*/ 156531 h 2090635"/>
              <a:gd name="connsiteX0" fmla="*/ 140071 w 5085344"/>
              <a:gd name="connsiteY0" fmla="*/ 156531 h 2090635"/>
              <a:gd name="connsiteX1" fmla="*/ 1450711 w 5085344"/>
              <a:gd name="connsiteY1" fmla="*/ 354651 h 2090635"/>
              <a:gd name="connsiteX2" fmla="*/ 4056751 w 5085344"/>
              <a:gd name="connsiteY2" fmla="*/ 293691 h 2090635"/>
              <a:gd name="connsiteX3" fmla="*/ 4999241 w 5085344"/>
              <a:gd name="connsiteY3" fmla="*/ 11751 h 2090635"/>
              <a:gd name="connsiteX4" fmla="*/ 5046565 w 5085344"/>
              <a:gd name="connsiteY4" fmla="*/ 59337 h 2090635"/>
              <a:gd name="connsiteX5" fmla="*/ 5032748 w 5085344"/>
              <a:gd name="connsiteY5" fmla="*/ 124420 h 2090635"/>
              <a:gd name="connsiteX6" fmla="*/ 4934705 w 5085344"/>
              <a:gd name="connsiteY6" fmla="*/ 145953 h 2090635"/>
              <a:gd name="connsiteX7" fmla="*/ 4704450 w 5085344"/>
              <a:gd name="connsiteY7" fmla="*/ 278450 h 2090635"/>
              <a:gd name="connsiteX8" fmla="*/ 4472760 w 5085344"/>
              <a:gd name="connsiteY8" fmla="*/ 539009 h 2090635"/>
              <a:gd name="connsiteX9" fmla="*/ 4346310 w 5085344"/>
              <a:gd name="connsiteY9" fmla="*/ 726438 h 2090635"/>
              <a:gd name="connsiteX10" fmla="*/ 4132951 w 5085344"/>
              <a:gd name="connsiteY10" fmla="*/ 1007013 h 2090635"/>
              <a:gd name="connsiteX11" fmla="*/ 3915561 w 5085344"/>
              <a:gd name="connsiteY11" fmla="*/ 1260294 h 2090635"/>
              <a:gd name="connsiteX12" fmla="*/ 3622411 w 5085344"/>
              <a:gd name="connsiteY12" fmla="*/ 1604331 h 2090635"/>
              <a:gd name="connsiteX13" fmla="*/ 3439531 w 5085344"/>
              <a:gd name="connsiteY13" fmla="*/ 1804161 h 2090635"/>
              <a:gd name="connsiteX14" fmla="*/ 3227207 w 5085344"/>
              <a:gd name="connsiteY14" fmla="*/ 1933583 h 2090635"/>
              <a:gd name="connsiteX15" fmla="*/ 3000417 w 5085344"/>
              <a:gd name="connsiteY15" fmla="*/ 2009669 h 2090635"/>
              <a:gd name="connsiteX16" fmla="*/ 2520140 w 5085344"/>
              <a:gd name="connsiteY16" fmla="*/ 2079531 h 2090635"/>
              <a:gd name="connsiteX17" fmla="*/ 1894339 w 5085344"/>
              <a:gd name="connsiteY17" fmla="*/ 2088590 h 2090635"/>
              <a:gd name="connsiteX18" fmla="*/ 1465568 w 5085344"/>
              <a:gd name="connsiteY18" fmla="*/ 2065512 h 2090635"/>
              <a:gd name="connsiteX19" fmla="*/ 1094240 w 5085344"/>
              <a:gd name="connsiteY19" fmla="*/ 2006480 h 2090635"/>
              <a:gd name="connsiteX20" fmla="*/ 818004 w 5085344"/>
              <a:gd name="connsiteY20" fmla="*/ 1883199 h 2090635"/>
              <a:gd name="connsiteX21" fmla="*/ 704387 w 5085344"/>
              <a:gd name="connsiteY21" fmla="*/ 1785036 h 2090635"/>
              <a:gd name="connsiteX22" fmla="*/ 593934 w 5085344"/>
              <a:gd name="connsiteY22" fmla="*/ 1611951 h 2090635"/>
              <a:gd name="connsiteX23" fmla="*/ 486459 w 5085344"/>
              <a:gd name="connsiteY23" fmla="*/ 1290978 h 2090635"/>
              <a:gd name="connsiteX24" fmla="*/ 441996 w 5085344"/>
              <a:gd name="connsiteY24" fmla="*/ 1078551 h 2090635"/>
              <a:gd name="connsiteX25" fmla="*/ 254371 w 5085344"/>
              <a:gd name="connsiteY25" fmla="*/ 493062 h 2090635"/>
              <a:gd name="connsiteX26" fmla="*/ 181018 w 5085344"/>
              <a:gd name="connsiteY26" fmla="*/ 356942 h 2090635"/>
              <a:gd name="connsiteX27" fmla="*/ 91819 w 5085344"/>
              <a:gd name="connsiteY27" fmla="*/ 236155 h 2090635"/>
              <a:gd name="connsiteX28" fmla="*/ 140071 w 5085344"/>
              <a:gd name="connsiteY28" fmla="*/ 156531 h 2090635"/>
              <a:gd name="connsiteX0" fmla="*/ 140071 w 5085344"/>
              <a:gd name="connsiteY0" fmla="*/ 156531 h 2090635"/>
              <a:gd name="connsiteX1" fmla="*/ 1450711 w 5085344"/>
              <a:gd name="connsiteY1" fmla="*/ 354651 h 2090635"/>
              <a:gd name="connsiteX2" fmla="*/ 4056751 w 5085344"/>
              <a:gd name="connsiteY2" fmla="*/ 293691 h 2090635"/>
              <a:gd name="connsiteX3" fmla="*/ 4999241 w 5085344"/>
              <a:gd name="connsiteY3" fmla="*/ 11751 h 2090635"/>
              <a:gd name="connsiteX4" fmla="*/ 5046565 w 5085344"/>
              <a:gd name="connsiteY4" fmla="*/ 59337 h 2090635"/>
              <a:gd name="connsiteX5" fmla="*/ 5032748 w 5085344"/>
              <a:gd name="connsiteY5" fmla="*/ 124420 h 2090635"/>
              <a:gd name="connsiteX6" fmla="*/ 4934705 w 5085344"/>
              <a:gd name="connsiteY6" fmla="*/ 145953 h 2090635"/>
              <a:gd name="connsiteX7" fmla="*/ 4704450 w 5085344"/>
              <a:gd name="connsiteY7" fmla="*/ 278450 h 2090635"/>
              <a:gd name="connsiteX8" fmla="*/ 4472760 w 5085344"/>
              <a:gd name="connsiteY8" fmla="*/ 539009 h 2090635"/>
              <a:gd name="connsiteX9" fmla="*/ 4346310 w 5085344"/>
              <a:gd name="connsiteY9" fmla="*/ 726438 h 2090635"/>
              <a:gd name="connsiteX10" fmla="*/ 4132951 w 5085344"/>
              <a:gd name="connsiteY10" fmla="*/ 1007013 h 2090635"/>
              <a:gd name="connsiteX11" fmla="*/ 3915561 w 5085344"/>
              <a:gd name="connsiteY11" fmla="*/ 1260294 h 2090635"/>
              <a:gd name="connsiteX12" fmla="*/ 3622411 w 5085344"/>
              <a:gd name="connsiteY12" fmla="*/ 1604331 h 2090635"/>
              <a:gd name="connsiteX13" fmla="*/ 3439531 w 5085344"/>
              <a:gd name="connsiteY13" fmla="*/ 1804161 h 2090635"/>
              <a:gd name="connsiteX14" fmla="*/ 3227207 w 5085344"/>
              <a:gd name="connsiteY14" fmla="*/ 1933583 h 2090635"/>
              <a:gd name="connsiteX15" fmla="*/ 3000417 w 5085344"/>
              <a:gd name="connsiteY15" fmla="*/ 2009669 h 2090635"/>
              <a:gd name="connsiteX16" fmla="*/ 2520140 w 5085344"/>
              <a:gd name="connsiteY16" fmla="*/ 2079531 h 2090635"/>
              <a:gd name="connsiteX17" fmla="*/ 1894339 w 5085344"/>
              <a:gd name="connsiteY17" fmla="*/ 2088590 h 2090635"/>
              <a:gd name="connsiteX18" fmla="*/ 1465568 w 5085344"/>
              <a:gd name="connsiteY18" fmla="*/ 2065512 h 2090635"/>
              <a:gd name="connsiteX19" fmla="*/ 1094240 w 5085344"/>
              <a:gd name="connsiteY19" fmla="*/ 2006480 h 2090635"/>
              <a:gd name="connsiteX20" fmla="*/ 818004 w 5085344"/>
              <a:gd name="connsiteY20" fmla="*/ 1883199 h 2090635"/>
              <a:gd name="connsiteX21" fmla="*/ 704387 w 5085344"/>
              <a:gd name="connsiteY21" fmla="*/ 1785036 h 2090635"/>
              <a:gd name="connsiteX22" fmla="*/ 593934 w 5085344"/>
              <a:gd name="connsiteY22" fmla="*/ 1611951 h 2090635"/>
              <a:gd name="connsiteX23" fmla="*/ 486459 w 5085344"/>
              <a:gd name="connsiteY23" fmla="*/ 1290978 h 2090635"/>
              <a:gd name="connsiteX24" fmla="*/ 441996 w 5085344"/>
              <a:gd name="connsiteY24" fmla="*/ 1078551 h 2090635"/>
              <a:gd name="connsiteX25" fmla="*/ 254371 w 5085344"/>
              <a:gd name="connsiteY25" fmla="*/ 493062 h 2090635"/>
              <a:gd name="connsiteX26" fmla="*/ 181018 w 5085344"/>
              <a:gd name="connsiteY26" fmla="*/ 356942 h 2090635"/>
              <a:gd name="connsiteX27" fmla="*/ 91819 w 5085344"/>
              <a:gd name="connsiteY27" fmla="*/ 236155 h 2090635"/>
              <a:gd name="connsiteX28" fmla="*/ 140071 w 5085344"/>
              <a:gd name="connsiteY28" fmla="*/ 156531 h 2090635"/>
              <a:gd name="connsiteX0" fmla="*/ 140071 w 5085344"/>
              <a:gd name="connsiteY0" fmla="*/ 156531 h 2090635"/>
              <a:gd name="connsiteX1" fmla="*/ 1450711 w 5085344"/>
              <a:gd name="connsiteY1" fmla="*/ 354651 h 2090635"/>
              <a:gd name="connsiteX2" fmla="*/ 4056751 w 5085344"/>
              <a:gd name="connsiteY2" fmla="*/ 293691 h 2090635"/>
              <a:gd name="connsiteX3" fmla="*/ 4999241 w 5085344"/>
              <a:gd name="connsiteY3" fmla="*/ 11751 h 2090635"/>
              <a:gd name="connsiteX4" fmla="*/ 5046565 w 5085344"/>
              <a:gd name="connsiteY4" fmla="*/ 59337 h 2090635"/>
              <a:gd name="connsiteX5" fmla="*/ 5032748 w 5085344"/>
              <a:gd name="connsiteY5" fmla="*/ 124420 h 2090635"/>
              <a:gd name="connsiteX6" fmla="*/ 4934705 w 5085344"/>
              <a:gd name="connsiteY6" fmla="*/ 145953 h 2090635"/>
              <a:gd name="connsiteX7" fmla="*/ 4704450 w 5085344"/>
              <a:gd name="connsiteY7" fmla="*/ 278450 h 2090635"/>
              <a:gd name="connsiteX8" fmla="*/ 4472760 w 5085344"/>
              <a:gd name="connsiteY8" fmla="*/ 539009 h 2090635"/>
              <a:gd name="connsiteX9" fmla="*/ 4346310 w 5085344"/>
              <a:gd name="connsiteY9" fmla="*/ 726438 h 2090635"/>
              <a:gd name="connsiteX10" fmla="*/ 4132951 w 5085344"/>
              <a:gd name="connsiteY10" fmla="*/ 1007013 h 2090635"/>
              <a:gd name="connsiteX11" fmla="*/ 3915561 w 5085344"/>
              <a:gd name="connsiteY11" fmla="*/ 1260294 h 2090635"/>
              <a:gd name="connsiteX12" fmla="*/ 3622411 w 5085344"/>
              <a:gd name="connsiteY12" fmla="*/ 1604331 h 2090635"/>
              <a:gd name="connsiteX13" fmla="*/ 3439531 w 5085344"/>
              <a:gd name="connsiteY13" fmla="*/ 1804161 h 2090635"/>
              <a:gd name="connsiteX14" fmla="*/ 3227207 w 5085344"/>
              <a:gd name="connsiteY14" fmla="*/ 1933583 h 2090635"/>
              <a:gd name="connsiteX15" fmla="*/ 3000417 w 5085344"/>
              <a:gd name="connsiteY15" fmla="*/ 2009669 h 2090635"/>
              <a:gd name="connsiteX16" fmla="*/ 2520140 w 5085344"/>
              <a:gd name="connsiteY16" fmla="*/ 2079531 h 2090635"/>
              <a:gd name="connsiteX17" fmla="*/ 1894339 w 5085344"/>
              <a:gd name="connsiteY17" fmla="*/ 2088590 h 2090635"/>
              <a:gd name="connsiteX18" fmla="*/ 1465568 w 5085344"/>
              <a:gd name="connsiteY18" fmla="*/ 2065512 h 2090635"/>
              <a:gd name="connsiteX19" fmla="*/ 1094240 w 5085344"/>
              <a:gd name="connsiteY19" fmla="*/ 2006480 h 2090635"/>
              <a:gd name="connsiteX20" fmla="*/ 818004 w 5085344"/>
              <a:gd name="connsiteY20" fmla="*/ 1883199 h 2090635"/>
              <a:gd name="connsiteX21" fmla="*/ 704387 w 5085344"/>
              <a:gd name="connsiteY21" fmla="*/ 1785036 h 2090635"/>
              <a:gd name="connsiteX22" fmla="*/ 593934 w 5085344"/>
              <a:gd name="connsiteY22" fmla="*/ 1611951 h 2090635"/>
              <a:gd name="connsiteX23" fmla="*/ 486459 w 5085344"/>
              <a:gd name="connsiteY23" fmla="*/ 1290978 h 2090635"/>
              <a:gd name="connsiteX24" fmla="*/ 441996 w 5085344"/>
              <a:gd name="connsiteY24" fmla="*/ 1078551 h 2090635"/>
              <a:gd name="connsiteX25" fmla="*/ 254371 w 5085344"/>
              <a:gd name="connsiteY25" fmla="*/ 493062 h 2090635"/>
              <a:gd name="connsiteX26" fmla="*/ 181018 w 5085344"/>
              <a:gd name="connsiteY26" fmla="*/ 356942 h 2090635"/>
              <a:gd name="connsiteX27" fmla="*/ 91819 w 5085344"/>
              <a:gd name="connsiteY27" fmla="*/ 236155 h 2090635"/>
              <a:gd name="connsiteX28" fmla="*/ 140071 w 5085344"/>
              <a:gd name="connsiteY28" fmla="*/ 156531 h 2090635"/>
              <a:gd name="connsiteX0" fmla="*/ 140071 w 5085344"/>
              <a:gd name="connsiteY0" fmla="*/ 156531 h 2090635"/>
              <a:gd name="connsiteX1" fmla="*/ 1450711 w 5085344"/>
              <a:gd name="connsiteY1" fmla="*/ 354651 h 2090635"/>
              <a:gd name="connsiteX2" fmla="*/ 4056751 w 5085344"/>
              <a:gd name="connsiteY2" fmla="*/ 293691 h 2090635"/>
              <a:gd name="connsiteX3" fmla="*/ 4999241 w 5085344"/>
              <a:gd name="connsiteY3" fmla="*/ 11751 h 2090635"/>
              <a:gd name="connsiteX4" fmla="*/ 5046565 w 5085344"/>
              <a:gd name="connsiteY4" fmla="*/ 59337 h 2090635"/>
              <a:gd name="connsiteX5" fmla="*/ 5032748 w 5085344"/>
              <a:gd name="connsiteY5" fmla="*/ 124420 h 2090635"/>
              <a:gd name="connsiteX6" fmla="*/ 4934705 w 5085344"/>
              <a:gd name="connsiteY6" fmla="*/ 145953 h 2090635"/>
              <a:gd name="connsiteX7" fmla="*/ 4704450 w 5085344"/>
              <a:gd name="connsiteY7" fmla="*/ 278450 h 2090635"/>
              <a:gd name="connsiteX8" fmla="*/ 4472760 w 5085344"/>
              <a:gd name="connsiteY8" fmla="*/ 539009 h 2090635"/>
              <a:gd name="connsiteX9" fmla="*/ 4346310 w 5085344"/>
              <a:gd name="connsiteY9" fmla="*/ 726438 h 2090635"/>
              <a:gd name="connsiteX10" fmla="*/ 4132951 w 5085344"/>
              <a:gd name="connsiteY10" fmla="*/ 1007013 h 2090635"/>
              <a:gd name="connsiteX11" fmla="*/ 3915561 w 5085344"/>
              <a:gd name="connsiteY11" fmla="*/ 1260294 h 2090635"/>
              <a:gd name="connsiteX12" fmla="*/ 3628360 w 5085344"/>
              <a:gd name="connsiteY12" fmla="*/ 1622260 h 2090635"/>
              <a:gd name="connsiteX13" fmla="*/ 3439531 w 5085344"/>
              <a:gd name="connsiteY13" fmla="*/ 1804161 h 2090635"/>
              <a:gd name="connsiteX14" fmla="*/ 3227207 w 5085344"/>
              <a:gd name="connsiteY14" fmla="*/ 1933583 h 2090635"/>
              <a:gd name="connsiteX15" fmla="*/ 3000417 w 5085344"/>
              <a:gd name="connsiteY15" fmla="*/ 2009669 h 2090635"/>
              <a:gd name="connsiteX16" fmla="*/ 2520140 w 5085344"/>
              <a:gd name="connsiteY16" fmla="*/ 2079531 h 2090635"/>
              <a:gd name="connsiteX17" fmla="*/ 1894339 w 5085344"/>
              <a:gd name="connsiteY17" fmla="*/ 2088590 h 2090635"/>
              <a:gd name="connsiteX18" fmla="*/ 1465568 w 5085344"/>
              <a:gd name="connsiteY18" fmla="*/ 2065512 h 2090635"/>
              <a:gd name="connsiteX19" fmla="*/ 1094240 w 5085344"/>
              <a:gd name="connsiteY19" fmla="*/ 2006480 h 2090635"/>
              <a:gd name="connsiteX20" fmla="*/ 818004 w 5085344"/>
              <a:gd name="connsiteY20" fmla="*/ 1883199 h 2090635"/>
              <a:gd name="connsiteX21" fmla="*/ 704387 w 5085344"/>
              <a:gd name="connsiteY21" fmla="*/ 1785036 h 2090635"/>
              <a:gd name="connsiteX22" fmla="*/ 593934 w 5085344"/>
              <a:gd name="connsiteY22" fmla="*/ 1611951 h 2090635"/>
              <a:gd name="connsiteX23" fmla="*/ 486459 w 5085344"/>
              <a:gd name="connsiteY23" fmla="*/ 1290978 h 2090635"/>
              <a:gd name="connsiteX24" fmla="*/ 441996 w 5085344"/>
              <a:gd name="connsiteY24" fmla="*/ 1078551 h 2090635"/>
              <a:gd name="connsiteX25" fmla="*/ 254371 w 5085344"/>
              <a:gd name="connsiteY25" fmla="*/ 493062 h 2090635"/>
              <a:gd name="connsiteX26" fmla="*/ 181018 w 5085344"/>
              <a:gd name="connsiteY26" fmla="*/ 356942 h 2090635"/>
              <a:gd name="connsiteX27" fmla="*/ 91819 w 5085344"/>
              <a:gd name="connsiteY27" fmla="*/ 236155 h 2090635"/>
              <a:gd name="connsiteX28" fmla="*/ 140071 w 5085344"/>
              <a:gd name="connsiteY28" fmla="*/ 156531 h 2090635"/>
              <a:gd name="connsiteX0" fmla="*/ 140071 w 5085344"/>
              <a:gd name="connsiteY0" fmla="*/ 156531 h 2090635"/>
              <a:gd name="connsiteX1" fmla="*/ 1450711 w 5085344"/>
              <a:gd name="connsiteY1" fmla="*/ 354651 h 2090635"/>
              <a:gd name="connsiteX2" fmla="*/ 4056751 w 5085344"/>
              <a:gd name="connsiteY2" fmla="*/ 293691 h 2090635"/>
              <a:gd name="connsiteX3" fmla="*/ 4999241 w 5085344"/>
              <a:gd name="connsiteY3" fmla="*/ 11751 h 2090635"/>
              <a:gd name="connsiteX4" fmla="*/ 5046565 w 5085344"/>
              <a:gd name="connsiteY4" fmla="*/ 59337 h 2090635"/>
              <a:gd name="connsiteX5" fmla="*/ 5032748 w 5085344"/>
              <a:gd name="connsiteY5" fmla="*/ 124420 h 2090635"/>
              <a:gd name="connsiteX6" fmla="*/ 4934705 w 5085344"/>
              <a:gd name="connsiteY6" fmla="*/ 145953 h 2090635"/>
              <a:gd name="connsiteX7" fmla="*/ 4704450 w 5085344"/>
              <a:gd name="connsiteY7" fmla="*/ 278450 h 2090635"/>
              <a:gd name="connsiteX8" fmla="*/ 4472760 w 5085344"/>
              <a:gd name="connsiteY8" fmla="*/ 539009 h 2090635"/>
              <a:gd name="connsiteX9" fmla="*/ 4346310 w 5085344"/>
              <a:gd name="connsiteY9" fmla="*/ 726438 h 2090635"/>
              <a:gd name="connsiteX10" fmla="*/ 4132951 w 5085344"/>
              <a:gd name="connsiteY10" fmla="*/ 1007013 h 2090635"/>
              <a:gd name="connsiteX11" fmla="*/ 3915561 w 5085344"/>
              <a:gd name="connsiteY11" fmla="*/ 1260294 h 2090635"/>
              <a:gd name="connsiteX12" fmla="*/ 3628360 w 5085344"/>
              <a:gd name="connsiteY12" fmla="*/ 1622260 h 2090635"/>
              <a:gd name="connsiteX13" fmla="*/ 3439531 w 5085344"/>
              <a:gd name="connsiteY13" fmla="*/ 1804161 h 2090635"/>
              <a:gd name="connsiteX14" fmla="*/ 3227207 w 5085344"/>
              <a:gd name="connsiteY14" fmla="*/ 1933583 h 2090635"/>
              <a:gd name="connsiteX15" fmla="*/ 3000417 w 5085344"/>
              <a:gd name="connsiteY15" fmla="*/ 2009669 h 2090635"/>
              <a:gd name="connsiteX16" fmla="*/ 2520140 w 5085344"/>
              <a:gd name="connsiteY16" fmla="*/ 2079531 h 2090635"/>
              <a:gd name="connsiteX17" fmla="*/ 1894339 w 5085344"/>
              <a:gd name="connsiteY17" fmla="*/ 2088590 h 2090635"/>
              <a:gd name="connsiteX18" fmla="*/ 1465568 w 5085344"/>
              <a:gd name="connsiteY18" fmla="*/ 2065512 h 2090635"/>
              <a:gd name="connsiteX19" fmla="*/ 1094240 w 5085344"/>
              <a:gd name="connsiteY19" fmla="*/ 2006480 h 2090635"/>
              <a:gd name="connsiteX20" fmla="*/ 818004 w 5085344"/>
              <a:gd name="connsiteY20" fmla="*/ 1883199 h 2090635"/>
              <a:gd name="connsiteX21" fmla="*/ 704387 w 5085344"/>
              <a:gd name="connsiteY21" fmla="*/ 1785036 h 2090635"/>
              <a:gd name="connsiteX22" fmla="*/ 593934 w 5085344"/>
              <a:gd name="connsiteY22" fmla="*/ 1611951 h 2090635"/>
              <a:gd name="connsiteX23" fmla="*/ 486459 w 5085344"/>
              <a:gd name="connsiteY23" fmla="*/ 1290978 h 2090635"/>
              <a:gd name="connsiteX24" fmla="*/ 441996 w 5085344"/>
              <a:gd name="connsiteY24" fmla="*/ 1078551 h 2090635"/>
              <a:gd name="connsiteX25" fmla="*/ 254371 w 5085344"/>
              <a:gd name="connsiteY25" fmla="*/ 493062 h 2090635"/>
              <a:gd name="connsiteX26" fmla="*/ 181018 w 5085344"/>
              <a:gd name="connsiteY26" fmla="*/ 356942 h 2090635"/>
              <a:gd name="connsiteX27" fmla="*/ 91819 w 5085344"/>
              <a:gd name="connsiteY27" fmla="*/ 236155 h 2090635"/>
              <a:gd name="connsiteX28" fmla="*/ 140071 w 5085344"/>
              <a:gd name="connsiteY28" fmla="*/ 156531 h 2090635"/>
              <a:gd name="connsiteX0" fmla="*/ 140071 w 5085344"/>
              <a:gd name="connsiteY0" fmla="*/ 156531 h 2090635"/>
              <a:gd name="connsiteX1" fmla="*/ 1450711 w 5085344"/>
              <a:gd name="connsiteY1" fmla="*/ 354651 h 2090635"/>
              <a:gd name="connsiteX2" fmla="*/ 4056751 w 5085344"/>
              <a:gd name="connsiteY2" fmla="*/ 293691 h 2090635"/>
              <a:gd name="connsiteX3" fmla="*/ 4999241 w 5085344"/>
              <a:gd name="connsiteY3" fmla="*/ 11751 h 2090635"/>
              <a:gd name="connsiteX4" fmla="*/ 5046565 w 5085344"/>
              <a:gd name="connsiteY4" fmla="*/ 59337 h 2090635"/>
              <a:gd name="connsiteX5" fmla="*/ 5032748 w 5085344"/>
              <a:gd name="connsiteY5" fmla="*/ 124420 h 2090635"/>
              <a:gd name="connsiteX6" fmla="*/ 4934705 w 5085344"/>
              <a:gd name="connsiteY6" fmla="*/ 145953 h 2090635"/>
              <a:gd name="connsiteX7" fmla="*/ 4704450 w 5085344"/>
              <a:gd name="connsiteY7" fmla="*/ 278450 h 2090635"/>
              <a:gd name="connsiteX8" fmla="*/ 4472760 w 5085344"/>
              <a:gd name="connsiteY8" fmla="*/ 539009 h 2090635"/>
              <a:gd name="connsiteX9" fmla="*/ 4346310 w 5085344"/>
              <a:gd name="connsiteY9" fmla="*/ 726438 h 2090635"/>
              <a:gd name="connsiteX10" fmla="*/ 4132951 w 5085344"/>
              <a:gd name="connsiteY10" fmla="*/ 1007013 h 2090635"/>
              <a:gd name="connsiteX11" fmla="*/ 3915561 w 5085344"/>
              <a:gd name="connsiteY11" fmla="*/ 1260294 h 2090635"/>
              <a:gd name="connsiteX12" fmla="*/ 3628360 w 5085344"/>
              <a:gd name="connsiteY12" fmla="*/ 1622260 h 2090635"/>
              <a:gd name="connsiteX13" fmla="*/ 3439531 w 5085344"/>
              <a:gd name="connsiteY13" fmla="*/ 1804161 h 2090635"/>
              <a:gd name="connsiteX14" fmla="*/ 3227207 w 5085344"/>
              <a:gd name="connsiteY14" fmla="*/ 1933583 h 2090635"/>
              <a:gd name="connsiteX15" fmla="*/ 3000417 w 5085344"/>
              <a:gd name="connsiteY15" fmla="*/ 2009669 h 2090635"/>
              <a:gd name="connsiteX16" fmla="*/ 2520140 w 5085344"/>
              <a:gd name="connsiteY16" fmla="*/ 2079531 h 2090635"/>
              <a:gd name="connsiteX17" fmla="*/ 1894339 w 5085344"/>
              <a:gd name="connsiteY17" fmla="*/ 2088590 h 2090635"/>
              <a:gd name="connsiteX18" fmla="*/ 1465568 w 5085344"/>
              <a:gd name="connsiteY18" fmla="*/ 2065512 h 2090635"/>
              <a:gd name="connsiteX19" fmla="*/ 1094240 w 5085344"/>
              <a:gd name="connsiteY19" fmla="*/ 2006480 h 2090635"/>
              <a:gd name="connsiteX20" fmla="*/ 818004 w 5085344"/>
              <a:gd name="connsiteY20" fmla="*/ 1883199 h 2090635"/>
              <a:gd name="connsiteX21" fmla="*/ 704387 w 5085344"/>
              <a:gd name="connsiteY21" fmla="*/ 1785036 h 2090635"/>
              <a:gd name="connsiteX22" fmla="*/ 593934 w 5085344"/>
              <a:gd name="connsiteY22" fmla="*/ 1611951 h 2090635"/>
              <a:gd name="connsiteX23" fmla="*/ 486459 w 5085344"/>
              <a:gd name="connsiteY23" fmla="*/ 1290978 h 2090635"/>
              <a:gd name="connsiteX24" fmla="*/ 441996 w 5085344"/>
              <a:gd name="connsiteY24" fmla="*/ 1078551 h 2090635"/>
              <a:gd name="connsiteX25" fmla="*/ 254371 w 5085344"/>
              <a:gd name="connsiteY25" fmla="*/ 493062 h 2090635"/>
              <a:gd name="connsiteX26" fmla="*/ 181018 w 5085344"/>
              <a:gd name="connsiteY26" fmla="*/ 356942 h 2090635"/>
              <a:gd name="connsiteX27" fmla="*/ 91819 w 5085344"/>
              <a:gd name="connsiteY27" fmla="*/ 236155 h 2090635"/>
              <a:gd name="connsiteX28" fmla="*/ 140071 w 5085344"/>
              <a:gd name="connsiteY28" fmla="*/ 156531 h 2090635"/>
              <a:gd name="connsiteX0" fmla="*/ 140071 w 5085344"/>
              <a:gd name="connsiteY0" fmla="*/ 156531 h 2090635"/>
              <a:gd name="connsiteX1" fmla="*/ 1450711 w 5085344"/>
              <a:gd name="connsiteY1" fmla="*/ 354651 h 2090635"/>
              <a:gd name="connsiteX2" fmla="*/ 4056751 w 5085344"/>
              <a:gd name="connsiteY2" fmla="*/ 293691 h 2090635"/>
              <a:gd name="connsiteX3" fmla="*/ 4999241 w 5085344"/>
              <a:gd name="connsiteY3" fmla="*/ 11751 h 2090635"/>
              <a:gd name="connsiteX4" fmla="*/ 5046565 w 5085344"/>
              <a:gd name="connsiteY4" fmla="*/ 59337 h 2090635"/>
              <a:gd name="connsiteX5" fmla="*/ 5032748 w 5085344"/>
              <a:gd name="connsiteY5" fmla="*/ 124420 h 2090635"/>
              <a:gd name="connsiteX6" fmla="*/ 4934705 w 5085344"/>
              <a:gd name="connsiteY6" fmla="*/ 145953 h 2090635"/>
              <a:gd name="connsiteX7" fmla="*/ 4704450 w 5085344"/>
              <a:gd name="connsiteY7" fmla="*/ 278450 h 2090635"/>
              <a:gd name="connsiteX8" fmla="*/ 4472760 w 5085344"/>
              <a:gd name="connsiteY8" fmla="*/ 539009 h 2090635"/>
              <a:gd name="connsiteX9" fmla="*/ 4346310 w 5085344"/>
              <a:gd name="connsiteY9" fmla="*/ 726438 h 2090635"/>
              <a:gd name="connsiteX10" fmla="*/ 4132951 w 5085344"/>
              <a:gd name="connsiteY10" fmla="*/ 1007013 h 2090635"/>
              <a:gd name="connsiteX11" fmla="*/ 3915561 w 5085344"/>
              <a:gd name="connsiteY11" fmla="*/ 1260294 h 2090635"/>
              <a:gd name="connsiteX12" fmla="*/ 3628360 w 5085344"/>
              <a:gd name="connsiteY12" fmla="*/ 1622260 h 2090635"/>
              <a:gd name="connsiteX13" fmla="*/ 3439531 w 5085344"/>
              <a:gd name="connsiteY13" fmla="*/ 1804161 h 2090635"/>
              <a:gd name="connsiteX14" fmla="*/ 3227207 w 5085344"/>
              <a:gd name="connsiteY14" fmla="*/ 1933583 h 2090635"/>
              <a:gd name="connsiteX15" fmla="*/ 3000417 w 5085344"/>
              <a:gd name="connsiteY15" fmla="*/ 2009669 h 2090635"/>
              <a:gd name="connsiteX16" fmla="*/ 2520140 w 5085344"/>
              <a:gd name="connsiteY16" fmla="*/ 2079531 h 2090635"/>
              <a:gd name="connsiteX17" fmla="*/ 1894339 w 5085344"/>
              <a:gd name="connsiteY17" fmla="*/ 2088590 h 2090635"/>
              <a:gd name="connsiteX18" fmla="*/ 1465568 w 5085344"/>
              <a:gd name="connsiteY18" fmla="*/ 2065512 h 2090635"/>
              <a:gd name="connsiteX19" fmla="*/ 1094240 w 5085344"/>
              <a:gd name="connsiteY19" fmla="*/ 2006480 h 2090635"/>
              <a:gd name="connsiteX20" fmla="*/ 818004 w 5085344"/>
              <a:gd name="connsiteY20" fmla="*/ 1883199 h 2090635"/>
              <a:gd name="connsiteX21" fmla="*/ 704387 w 5085344"/>
              <a:gd name="connsiteY21" fmla="*/ 1785036 h 2090635"/>
              <a:gd name="connsiteX22" fmla="*/ 593934 w 5085344"/>
              <a:gd name="connsiteY22" fmla="*/ 1611951 h 2090635"/>
              <a:gd name="connsiteX23" fmla="*/ 486459 w 5085344"/>
              <a:gd name="connsiteY23" fmla="*/ 1290978 h 2090635"/>
              <a:gd name="connsiteX24" fmla="*/ 441996 w 5085344"/>
              <a:gd name="connsiteY24" fmla="*/ 1078551 h 2090635"/>
              <a:gd name="connsiteX25" fmla="*/ 254371 w 5085344"/>
              <a:gd name="connsiteY25" fmla="*/ 493062 h 2090635"/>
              <a:gd name="connsiteX26" fmla="*/ 181018 w 5085344"/>
              <a:gd name="connsiteY26" fmla="*/ 356942 h 2090635"/>
              <a:gd name="connsiteX27" fmla="*/ 91819 w 5085344"/>
              <a:gd name="connsiteY27" fmla="*/ 236155 h 2090635"/>
              <a:gd name="connsiteX28" fmla="*/ 140071 w 5085344"/>
              <a:gd name="connsiteY28" fmla="*/ 156531 h 2090635"/>
              <a:gd name="connsiteX0" fmla="*/ 140071 w 5085344"/>
              <a:gd name="connsiteY0" fmla="*/ 156531 h 2090635"/>
              <a:gd name="connsiteX1" fmla="*/ 1450711 w 5085344"/>
              <a:gd name="connsiteY1" fmla="*/ 354651 h 2090635"/>
              <a:gd name="connsiteX2" fmla="*/ 4056751 w 5085344"/>
              <a:gd name="connsiteY2" fmla="*/ 293691 h 2090635"/>
              <a:gd name="connsiteX3" fmla="*/ 4999241 w 5085344"/>
              <a:gd name="connsiteY3" fmla="*/ 11751 h 2090635"/>
              <a:gd name="connsiteX4" fmla="*/ 5046565 w 5085344"/>
              <a:gd name="connsiteY4" fmla="*/ 59337 h 2090635"/>
              <a:gd name="connsiteX5" fmla="*/ 5032748 w 5085344"/>
              <a:gd name="connsiteY5" fmla="*/ 124420 h 2090635"/>
              <a:gd name="connsiteX6" fmla="*/ 4934705 w 5085344"/>
              <a:gd name="connsiteY6" fmla="*/ 145953 h 2090635"/>
              <a:gd name="connsiteX7" fmla="*/ 4704450 w 5085344"/>
              <a:gd name="connsiteY7" fmla="*/ 278450 h 2090635"/>
              <a:gd name="connsiteX8" fmla="*/ 4472760 w 5085344"/>
              <a:gd name="connsiteY8" fmla="*/ 539009 h 2090635"/>
              <a:gd name="connsiteX9" fmla="*/ 4346310 w 5085344"/>
              <a:gd name="connsiteY9" fmla="*/ 726438 h 2090635"/>
              <a:gd name="connsiteX10" fmla="*/ 4132951 w 5085344"/>
              <a:gd name="connsiteY10" fmla="*/ 1007013 h 2090635"/>
              <a:gd name="connsiteX11" fmla="*/ 3915561 w 5085344"/>
              <a:gd name="connsiteY11" fmla="*/ 1260294 h 2090635"/>
              <a:gd name="connsiteX12" fmla="*/ 3628360 w 5085344"/>
              <a:gd name="connsiteY12" fmla="*/ 1622260 h 2090635"/>
              <a:gd name="connsiteX13" fmla="*/ 3439531 w 5085344"/>
              <a:gd name="connsiteY13" fmla="*/ 1804161 h 2090635"/>
              <a:gd name="connsiteX14" fmla="*/ 3227207 w 5085344"/>
              <a:gd name="connsiteY14" fmla="*/ 1933583 h 2090635"/>
              <a:gd name="connsiteX15" fmla="*/ 3000417 w 5085344"/>
              <a:gd name="connsiteY15" fmla="*/ 2009669 h 2090635"/>
              <a:gd name="connsiteX16" fmla="*/ 2520140 w 5085344"/>
              <a:gd name="connsiteY16" fmla="*/ 2079531 h 2090635"/>
              <a:gd name="connsiteX17" fmla="*/ 1894339 w 5085344"/>
              <a:gd name="connsiteY17" fmla="*/ 2088590 h 2090635"/>
              <a:gd name="connsiteX18" fmla="*/ 1465568 w 5085344"/>
              <a:gd name="connsiteY18" fmla="*/ 2065512 h 2090635"/>
              <a:gd name="connsiteX19" fmla="*/ 1094240 w 5085344"/>
              <a:gd name="connsiteY19" fmla="*/ 2006480 h 2090635"/>
              <a:gd name="connsiteX20" fmla="*/ 818004 w 5085344"/>
              <a:gd name="connsiteY20" fmla="*/ 1883199 h 2090635"/>
              <a:gd name="connsiteX21" fmla="*/ 704387 w 5085344"/>
              <a:gd name="connsiteY21" fmla="*/ 1785036 h 2090635"/>
              <a:gd name="connsiteX22" fmla="*/ 593934 w 5085344"/>
              <a:gd name="connsiteY22" fmla="*/ 1611951 h 2090635"/>
              <a:gd name="connsiteX23" fmla="*/ 486459 w 5085344"/>
              <a:gd name="connsiteY23" fmla="*/ 1290978 h 2090635"/>
              <a:gd name="connsiteX24" fmla="*/ 441996 w 5085344"/>
              <a:gd name="connsiteY24" fmla="*/ 1078551 h 2090635"/>
              <a:gd name="connsiteX25" fmla="*/ 254371 w 5085344"/>
              <a:gd name="connsiteY25" fmla="*/ 493062 h 2090635"/>
              <a:gd name="connsiteX26" fmla="*/ 181018 w 5085344"/>
              <a:gd name="connsiteY26" fmla="*/ 356942 h 2090635"/>
              <a:gd name="connsiteX27" fmla="*/ 91819 w 5085344"/>
              <a:gd name="connsiteY27" fmla="*/ 236155 h 2090635"/>
              <a:gd name="connsiteX28" fmla="*/ 140071 w 5085344"/>
              <a:gd name="connsiteY28" fmla="*/ 156531 h 2090635"/>
              <a:gd name="connsiteX0" fmla="*/ 140071 w 5093449"/>
              <a:gd name="connsiteY0" fmla="*/ 157684 h 2091788"/>
              <a:gd name="connsiteX1" fmla="*/ 1450711 w 5093449"/>
              <a:gd name="connsiteY1" fmla="*/ 355804 h 2091788"/>
              <a:gd name="connsiteX2" fmla="*/ 4056751 w 5093449"/>
              <a:gd name="connsiteY2" fmla="*/ 294844 h 2091788"/>
              <a:gd name="connsiteX3" fmla="*/ 4999241 w 5093449"/>
              <a:gd name="connsiteY3" fmla="*/ 12904 h 2091788"/>
              <a:gd name="connsiteX4" fmla="*/ 5064414 w 5093449"/>
              <a:gd name="connsiteY4" fmla="*/ 54514 h 2091788"/>
              <a:gd name="connsiteX5" fmla="*/ 5032748 w 5093449"/>
              <a:gd name="connsiteY5" fmla="*/ 125573 h 2091788"/>
              <a:gd name="connsiteX6" fmla="*/ 4934705 w 5093449"/>
              <a:gd name="connsiteY6" fmla="*/ 147106 h 2091788"/>
              <a:gd name="connsiteX7" fmla="*/ 4704450 w 5093449"/>
              <a:gd name="connsiteY7" fmla="*/ 279603 h 2091788"/>
              <a:gd name="connsiteX8" fmla="*/ 4472760 w 5093449"/>
              <a:gd name="connsiteY8" fmla="*/ 540162 h 2091788"/>
              <a:gd name="connsiteX9" fmla="*/ 4346310 w 5093449"/>
              <a:gd name="connsiteY9" fmla="*/ 727591 h 2091788"/>
              <a:gd name="connsiteX10" fmla="*/ 4132951 w 5093449"/>
              <a:gd name="connsiteY10" fmla="*/ 1008166 h 2091788"/>
              <a:gd name="connsiteX11" fmla="*/ 3915561 w 5093449"/>
              <a:gd name="connsiteY11" fmla="*/ 1261447 h 2091788"/>
              <a:gd name="connsiteX12" fmla="*/ 3628360 w 5093449"/>
              <a:gd name="connsiteY12" fmla="*/ 1623413 h 2091788"/>
              <a:gd name="connsiteX13" fmla="*/ 3439531 w 5093449"/>
              <a:gd name="connsiteY13" fmla="*/ 1805314 h 2091788"/>
              <a:gd name="connsiteX14" fmla="*/ 3227207 w 5093449"/>
              <a:gd name="connsiteY14" fmla="*/ 1934736 h 2091788"/>
              <a:gd name="connsiteX15" fmla="*/ 3000417 w 5093449"/>
              <a:gd name="connsiteY15" fmla="*/ 2010822 h 2091788"/>
              <a:gd name="connsiteX16" fmla="*/ 2520140 w 5093449"/>
              <a:gd name="connsiteY16" fmla="*/ 2080684 h 2091788"/>
              <a:gd name="connsiteX17" fmla="*/ 1894339 w 5093449"/>
              <a:gd name="connsiteY17" fmla="*/ 2089743 h 2091788"/>
              <a:gd name="connsiteX18" fmla="*/ 1465568 w 5093449"/>
              <a:gd name="connsiteY18" fmla="*/ 2066665 h 2091788"/>
              <a:gd name="connsiteX19" fmla="*/ 1094240 w 5093449"/>
              <a:gd name="connsiteY19" fmla="*/ 2007633 h 2091788"/>
              <a:gd name="connsiteX20" fmla="*/ 818004 w 5093449"/>
              <a:gd name="connsiteY20" fmla="*/ 1884352 h 2091788"/>
              <a:gd name="connsiteX21" fmla="*/ 704387 w 5093449"/>
              <a:gd name="connsiteY21" fmla="*/ 1786189 h 2091788"/>
              <a:gd name="connsiteX22" fmla="*/ 593934 w 5093449"/>
              <a:gd name="connsiteY22" fmla="*/ 1613104 h 2091788"/>
              <a:gd name="connsiteX23" fmla="*/ 486459 w 5093449"/>
              <a:gd name="connsiteY23" fmla="*/ 1292131 h 2091788"/>
              <a:gd name="connsiteX24" fmla="*/ 441996 w 5093449"/>
              <a:gd name="connsiteY24" fmla="*/ 1079704 h 2091788"/>
              <a:gd name="connsiteX25" fmla="*/ 254371 w 5093449"/>
              <a:gd name="connsiteY25" fmla="*/ 494215 h 2091788"/>
              <a:gd name="connsiteX26" fmla="*/ 181018 w 5093449"/>
              <a:gd name="connsiteY26" fmla="*/ 358095 h 2091788"/>
              <a:gd name="connsiteX27" fmla="*/ 91819 w 5093449"/>
              <a:gd name="connsiteY27" fmla="*/ 237308 h 2091788"/>
              <a:gd name="connsiteX28" fmla="*/ 140071 w 5093449"/>
              <a:gd name="connsiteY28" fmla="*/ 157684 h 2091788"/>
              <a:gd name="connsiteX0" fmla="*/ 140071 w 5093449"/>
              <a:gd name="connsiteY0" fmla="*/ 157684 h 2091788"/>
              <a:gd name="connsiteX1" fmla="*/ 1450711 w 5093449"/>
              <a:gd name="connsiteY1" fmla="*/ 355804 h 2091788"/>
              <a:gd name="connsiteX2" fmla="*/ 4056751 w 5093449"/>
              <a:gd name="connsiteY2" fmla="*/ 294844 h 2091788"/>
              <a:gd name="connsiteX3" fmla="*/ 4999241 w 5093449"/>
              <a:gd name="connsiteY3" fmla="*/ 12904 h 2091788"/>
              <a:gd name="connsiteX4" fmla="*/ 5064414 w 5093449"/>
              <a:gd name="connsiteY4" fmla="*/ 54514 h 2091788"/>
              <a:gd name="connsiteX5" fmla="*/ 5032748 w 5093449"/>
              <a:gd name="connsiteY5" fmla="*/ 125573 h 2091788"/>
              <a:gd name="connsiteX6" fmla="*/ 4934705 w 5093449"/>
              <a:gd name="connsiteY6" fmla="*/ 147106 h 2091788"/>
              <a:gd name="connsiteX7" fmla="*/ 4704450 w 5093449"/>
              <a:gd name="connsiteY7" fmla="*/ 279603 h 2091788"/>
              <a:gd name="connsiteX8" fmla="*/ 4472760 w 5093449"/>
              <a:gd name="connsiteY8" fmla="*/ 540162 h 2091788"/>
              <a:gd name="connsiteX9" fmla="*/ 4346310 w 5093449"/>
              <a:gd name="connsiteY9" fmla="*/ 727591 h 2091788"/>
              <a:gd name="connsiteX10" fmla="*/ 4132951 w 5093449"/>
              <a:gd name="connsiteY10" fmla="*/ 1008166 h 2091788"/>
              <a:gd name="connsiteX11" fmla="*/ 3915561 w 5093449"/>
              <a:gd name="connsiteY11" fmla="*/ 1261447 h 2091788"/>
              <a:gd name="connsiteX12" fmla="*/ 3628360 w 5093449"/>
              <a:gd name="connsiteY12" fmla="*/ 1623413 h 2091788"/>
              <a:gd name="connsiteX13" fmla="*/ 3439531 w 5093449"/>
              <a:gd name="connsiteY13" fmla="*/ 1805314 h 2091788"/>
              <a:gd name="connsiteX14" fmla="*/ 3227207 w 5093449"/>
              <a:gd name="connsiteY14" fmla="*/ 1934736 h 2091788"/>
              <a:gd name="connsiteX15" fmla="*/ 3000417 w 5093449"/>
              <a:gd name="connsiteY15" fmla="*/ 2010822 h 2091788"/>
              <a:gd name="connsiteX16" fmla="*/ 2520140 w 5093449"/>
              <a:gd name="connsiteY16" fmla="*/ 2080684 h 2091788"/>
              <a:gd name="connsiteX17" fmla="*/ 1894339 w 5093449"/>
              <a:gd name="connsiteY17" fmla="*/ 2089743 h 2091788"/>
              <a:gd name="connsiteX18" fmla="*/ 1465568 w 5093449"/>
              <a:gd name="connsiteY18" fmla="*/ 2066665 h 2091788"/>
              <a:gd name="connsiteX19" fmla="*/ 1094240 w 5093449"/>
              <a:gd name="connsiteY19" fmla="*/ 2007633 h 2091788"/>
              <a:gd name="connsiteX20" fmla="*/ 818004 w 5093449"/>
              <a:gd name="connsiteY20" fmla="*/ 1884352 h 2091788"/>
              <a:gd name="connsiteX21" fmla="*/ 704387 w 5093449"/>
              <a:gd name="connsiteY21" fmla="*/ 1786189 h 2091788"/>
              <a:gd name="connsiteX22" fmla="*/ 593934 w 5093449"/>
              <a:gd name="connsiteY22" fmla="*/ 1613104 h 2091788"/>
              <a:gd name="connsiteX23" fmla="*/ 486459 w 5093449"/>
              <a:gd name="connsiteY23" fmla="*/ 1292131 h 2091788"/>
              <a:gd name="connsiteX24" fmla="*/ 441996 w 5093449"/>
              <a:gd name="connsiteY24" fmla="*/ 1079704 h 2091788"/>
              <a:gd name="connsiteX25" fmla="*/ 254371 w 5093449"/>
              <a:gd name="connsiteY25" fmla="*/ 494215 h 2091788"/>
              <a:gd name="connsiteX26" fmla="*/ 181018 w 5093449"/>
              <a:gd name="connsiteY26" fmla="*/ 358095 h 2091788"/>
              <a:gd name="connsiteX27" fmla="*/ 91819 w 5093449"/>
              <a:gd name="connsiteY27" fmla="*/ 237308 h 2091788"/>
              <a:gd name="connsiteX28" fmla="*/ 140071 w 5093449"/>
              <a:gd name="connsiteY28" fmla="*/ 157684 h 2091788"/>
              <a:gd name="connsiteX0" fmla="*/ 140071 w 5093449"/>
              <a:gd name="connsiteY0" fmla="*/ 157684 h 2091788"/>
              <a:gd name="connsiteX1" fmla="*/ 1450711 w 5093449"/>
              <a:gd name="connsiteY1" fmla="*/ 355804 h 2091788"/>
              <a:gd name="connsiteX2" fmla="*/ 4056751 w 5093449"/>
              <a:gd name="connsiteY2" fmla="*/ 294844 h 2091788"/>
              <a:gd name="connsiteX3" fmla="*/ 4999241 w 5093449"/>
              <a:gd name="connsiteY3" fmla="*/ 12904 h 2091788"/>
              <a:gd name="connsiteX4" fmla="*/ 5064414 w 5093449"/>
              <a:gd name="connsiteY4" fmla="*/ 54514 h 2091788"/>
              <a:gd name="connsiteX5" fmla="*/ 5032748 w 5093449"/>
              <a:gd name="connsiteY5" fmla="*/ 125573 h 2091788"/>
              <a:gd name="connsiteX6" fmla="*/ 4934705 w 5093449"/>
              <a:gd name="connsiteY6" fmla="*/ 147106 h 2091788"/>
              <a:gd name="connsiteX7" fmla="*/ 4704450 w 5093449"/>
              <a:gd name="connsiteY7" fmla="*/ 279603 h 2091788"/>
              <a:gd name="connsiteX8" fmla="*/ 4472760 w 5093449"/>
              <a:gd name="connsiteY8" fmla="*/ 540162 h 2091788"/>
              <a:gd name="connsiteX9" fmla="*/ 4346310 w 5093449"/>
              <a:gd name="connsiteY9" fmla="*/ 727591 h 2091788"/>
              <a:gd name="connsiteX10" fmla="*/ 4132951 w 5093449"/>
              <a:gd name="connsiteY10" fmla="*/ 1008166 h 2091788"/>
              <a:gd name="connsiteX11" fmla="*/ 3915561 w 5093449"/>
              <a:gd name="connsiteY11" fmla="*/ 1261447 h 2091788"/>
              <a:gd name="connsiteX12" fmla="*/ 3628360 w 5093449"/>
              <a:gd name="connsiteY12" fmla="*/ 1623413 h 2091788"/>
              <a:gd name="connsiteX13" fmla="*/ 3439531 w 5093449"/>
              <a:gd name="connsiteY13" fmla="*/ 1805314 h 2091788"/>
              <a:gd name="connsiteX14" fmla="*/ 3227207 w 5093449"/>
              <a:gd name="connsiteY14" fmla="*/ 1934736 h 2091788"/>
              <a:gd name="connsiteX15" fmla="*/ 3000417 w 5093449"/>
              <a:gd name="connsiteY15" fmla="*/ 2010822 h 2091788"/>
              <a:gd name="connsiteX16" fmla="*/ 2520140 w 5093449"/>
              <a:gd name="connsiteY16" fmla="*/ 2080684 h 2091788"/>
              <a:gd name="connsiteX17" fmla="*/ 1894339 w 5093449"/>
              <a:gd name="connsiteY17" fmla="*/ 2089743 h 2091788"/>
              <a:gd name="connsiteX18" fmla="*/ 1465568 w 5093449"/>
              <a:gd name="connsiteY18" fmla="*/ 2066665 h 2091788"/>
              <a:gd name="connsiteX19" fmla="*/ 1094240 w 5093449"/>
              <a:gd name="connsiteY19" fmla="*/ 2007633 h 2091788"/>
              <a:gd name="connsiteX20" fmla="*/ 818004 w 5093449"/>
              <a:gd name="connsiteY20" fmla="*/ 1884352 h 2091788"/>
              <a:gd name="connsiteX21" fmla="*/ 704387 w 5093449"/>
              <a:gd name="connsiteY21" fmla="*/ 1786189 h 2091788"/>
              <a:gd name="connsiteX22" fmla="*/ 593934 w 5093449"/>
              <a:gd name="connsiteY22" fmla="*/ 1613104 h 2091788"/>
              <a:gd name="connsiteX23" fmla="*/ 486459 w 5093449"/>
              <a:gd name="connsiteY23" fmla="*/ 1292131 h 2091788"/>
              <a:gd name="connsiteX24" fmla="*/ 441996 w 5093449"/>
              <a:gd name="connsiteY24" fmla="*/ 1079704 h 2091788"/>
              <a:gd name="connsiteX25" fmla="*/ 254371 w 5093449"/>
              <a:gd name="connsiteY25" fmla="*/ 494215 h 2091788"/>
              <a:gd name="connsiteX26" fmla="*/ 181018 w 5093449"/>
              <a:gd name="connsiteY26" fmla="*/ 358095 h 2091788"/>
              <a:gd name="connsiteX27" fmla="*/ 91819 w 5093449"/>
              <a:gd name="connsiteY27" fmla="*/ 237308 h 2091788"/>
              <a:gd name="connsiteX28" fmla="*/ 140071 w 5093449"/>
              <a:gd name="connsiteY28" fmla="*/ 157684 h 2091788"/>
              <a:gd name="connsiteX0" fmla="*/ 140071 w 5093449"/>
              <a:gd name="connsiteY0" fmla="*/ 157684 h 2091788"/>
              <a:gd name="connsiteX1" fmla="*/ 1450711 w 5093449"/>
              <a:gd name="connsiteY1" fmla="*/ 355804 h 2091788"/>
              <a:gd name="connsiteX2" fmla="*/ 4056751 w 5093449"/>
              <a:gd name="connsiteY2" fmla="*/ 294844 h 2091788"/>
              <a:gd name="connsiteX3" fmla="*/ 4999241 w 5093449"/>
              <a:gd name="connsiteY3" fmla="*/ 12904 h 2091788"/>
              <a:gd name="connsiteX4" fmla="*/ 5064414 w 5093449"/>
              <a:gd name="connsiteY4" fmla="*/ 54514 h 2091788"/>
              <a:gd name="connsiteX5" fmla="*/ 5032748 w 5093449"/>
              <a:gd name="connsiteY5" fmla="*/ 125573 h 2091788"/>
              <a:gd name="connsiteX6" fmla="*/ 4934705 w 5093449"/>
              <a:gd name="connsiteY6" fmla="*/ 147106 h 2091788"/>
              <a:gd name="connsiteX7" fmla="*/ 4704450 w 5093449"/>
              <a:gd name="connsiteY7" fmla="*/ 279603 h 2091788"/>
              <a:gd name="connsiteX8" fmla="*/ 4472760 w 5093449"/>
              <a:gd name="connsiteY8" fmla="*/ 540162 h 2091788"/>
              <a:gd name="connsiteX9" fmla="*/ 4346310 w 5093449"/>
              <a:gd name="connsiteY9" fmla="*/ 727591 h 2091788"/>
              <a:gd name="connsiteX10" fmla="*/ 4132951 w 5093449"/>
              <a:gd name="connsiteY10" fmla="*/ 1008166 h 2091788"/>
              <a:gd name="connsiteX11" fmla="*/ 3915561 w 5093449"/>
              <a:gd name="connsiteY11" fmla="*/ 1261447 h 2091788"/>
              <a:gd name="connsiteX12" fmla="*/ 3628360 w 5093449"/>
              <a:gd name="connsiteY12" fmla="*/ 1623413 h 2091788"/>
              <a:gd name="connsiteX13" fmla="*/ 3439531 w 5093449"/>
              <a:gd name="connsiteY13" fmla="*/ 1805314 h 2091788"/>
              <a:gd name="connsiteX14" fmla="*/ 3227207 w 5093449"/>
              <a:gd name="connsiteY14" fmla="*/ 1934736 h 2091788"/>
              <a:gd name="connsiteX15" fmla="*/ 3000417 w 5093449"/>
              <a:gd name="connsiteY15" fmla="*/ 2010822 h 2091788"/>
              <a:gd name="connsiteX16" fmla="*/ 2520140 w 5093449"/>
              <a:gd name="connsiteY16" fmla="*/ 2080684 h 2091788"/>
              <a:gd name="connsiteX17" fmla="*/ 1894339 w 5093449"/>
              <a:gd name="connsiteY17" fmla="*/ 2089743 h 2091788"/>
              <a:gd name="connsiteX18" fmla="*/ 1465568 w 5093449"/>
              <a:gd name="connsiteY18" fmla="*/ 2066665 h 2091788"/>
              <a:gd name="connsiteX19" fmla="*/ 1094240 w 5093449"/>
              <a:gd name="connsiteY19" fmla="*/ 2007633 h 2091788"/>
              <a:gd name="connsiteX20" fmla="*/ 818004 w 5093449"/>
              <a:gd name="connsiteY20" fmla="*/ 1884352 h 2091788"/>
              <a:gd name="connsiteX21" fmla="*/ 704387 w 5093449"/>
              <a:gd name="connsiteY21" fmla="*/ 1786189 h 2091788"/>
              <a:gd name="connsiteX22" fmla="*/ 593934 w 5093449"/>
              <a:gd name="connsiteY22" fmla="*/ 1613104 h 2091788"/>
              <a:gd name="connsiteX23" fmla="*/ 486459 w 5093449"/>
              <a:gd name="connsiteY23" fmla="*/ 1292131 h 2091788"/>
              <a:gd name="connsiteX24" fmla="*/ 441996 w 5093449"/>
              <a:gd name="connsiteY24" fmla="*/ 1079704 h 2091788"/>
              <a:gd name="connsiteX25" fmla="*/ 254371 w 5093449"/>
              <a:gd name="connsiteY25" fmla="*/ 494215 h 2091788"/>
              <a:gd name="connsiteX26" fmla="*/ 181018 w 5093449"/>
              <a:gd name="connsiteY26" fmla="*/ 358095 h 2091788"/>
              <a:gd name="connsiteX27" fmla="*/ 91819 w 5093449"/>
              <a:gd name="connsiteY27" fmla="*/ 237308 h 2091788"/>
              <a:gd name="connsiteX28" fmla="*/ 140071 w 5093449"/>
              <a:gd name="connsiteY28" fmla="*/ 157684 h 2091788"/>
              <a:gd name="connsiteX0" fmla="*/ 140071 w 5093449"/>
              <a:gd name="connsiteY0" fmla="*/ 157684 h 2091788"/>
              <a:gd name="connsiteX1" fmla="*/ 1450711 w 5093449"/>
              <a:gd name="connsiteY1" fmla="*/ 355804 h 2091788"/>
              <a:gd name="connsiteX2" fmla="*/ 4056751 w 5093449"/>
              <a:gd name="connsiteY2" fmla="*/ 294844 h 2091788"/>
              <a:gd name="connsiteX3" fmla="*/ 4999241 w 5093449"/>
              <a:gd name="connsiteY3" fmla="*/ 12904 h 2091788"/>
              <a:gd name="connsiteX4" fmla="*/ 5064414 w 5093449"/>
              <a:gd name="connsiteY4" fmla="*/ 54514 h 2091788"/>
              <a:gd name="connsiteX5" fmla="*/ 5032748 w 5093449"/>
              <a:gd name="connsiteY5" fmla="*/ 125573 h 2091788"/>
              <a:gd name="connsiteX6" fmla="*/ 4934705 w 5093449"/>
              <a:gd name="connsiteY6" fmla="*/ 147106 h 2091788"/>
              <a:gd name="connsiteX7" fmla="*/ 4704450 w 5093449"/>
              <a:gd name="connsiteY7" fmla="*/ 279603 h 2091788"/>
              <a:gd name="connsiteX8" fmla="*/ 4472760 w 5093449"/>
              <a:gd name="connsiteY8" fmla="*/ 540162 h 2091788"/>
              <a:gd name="connsiteX9" fmla="*/ 4346310 w 5093449"/>
              <a:gd name="connsiteY9" fmla="*/ 727591 h 2091788"/>
              <a:gd name="connsiteX10" fmla="*/ 4132951 w 5093449"/>
              <a:gd name="connsiteY10" fmla="*/ 1008166 h 2091788"/>
              <a:gd name="connsiteX11" fmla="*/ 3915561 w 5093449"/>
              <a:gd name="connsiteY11" fmla="*/ 1261447 h 2091788"/>
              <a:gd name="connsiteX12" fmla="*/ 3628360 w 5093449"/>
              <a:gd name="connsiteY12" fmla="*/ 1623413 h 2091788"/>
              <a:gd name="connsiteX13" fmla="*/ 3439531 w 5093449"/>
              <a:gd name="connsiteY13" fmla="*/ 1805314 h 2091788"/>
              <a:gd name="connsiteX14" fmla="*/ 3227207 w 5093449"/>
              <a:gd name="connsiteY14" fmla="*/ 1934736 h 2091788"/>
              <a:gd name="connsiteX15" fmla="*/ 3000417 w 5093449"/>
              <a:gd name="connsiteY15" fmla="*/ 2010822 h 2091788"/>
              <a:gd name="connsiteX16" fmla="*/ 2520140 w 5093449"/>
              <a:gd name="connsiteY16" fmla="*/ 2080684 h 2091788"/>
              <a:gd name="connsiteX17" fmla="*/ 1894339 w 5093449"/>
              <a:gd name="connsiteY17" fmla="*/ 2089743 h 2091788"/>
              <a:gd name="connsiteX18" fmla="*/ 1465568 w 5093449"/>
              <a:gd name="connsiteY18" fmla="*/ 2066665 h 2091788"/>
              <a:gd name="connsiteX19" fmla="*/ 1094240 w 5093449"/>
              <a:gd name="connsiteY19" fmla="*/ 2007633 h 2091788"/>
              <a:gd name="connsiteX20" fmla="*/ 818004 w 5093449"/>
              <a:gd name="connsiteY20" fmla="*/ 1884352 h 2091788"/>
              <a:gd name="connsiteX21" fmla="*/ 704387 w 5093449"/>
              <a:gd name="connsiteY21" fmla="*/ 1786189 h 2091788"/>
              <a:gd name="connsiteX22" fmla="*/ 593934 w 5093449"/>
              <a:gd name="connsiteY22" fmla="*/ 1613104 h 2091788"/>
              <a:gd name="connsiteX23" fmla="*/ 486459 w 5093449"/>
              <a:gd name="connsiteY23" fmla="*/ 1292131 h 2091788"/>
              <a:gd name="connsiteX24" fmla="*/ 441996 w 5093449"/>
              <a:gd name="connsiteY24" fmla="*/ 1079704 h 2091788"/>
              <a:gd name="connsiteX25" fmla="*/ 254371 w 5093449"/>
              <a:gd name="connsiteY25" fmla="*/ 494215 h 2091788"/>
              <a:gd name="connsiteX26" fmla="*/ 181018 w 5093449"/>
              <a:gd name="connsiteY26" fmla="*/ 358095 h 2091788"/>
              <a:gd name="connsiteX27" fmla="*/ 91819 w 5093449"/>
              <a:gd name="connsiteY27" fmla="*/ 237308 h 2091788"/>
              <a:gd name="connsiteX28" fmla="*/ 140071 w 5093449"/>
              <a:gd name="connsiteY28" fmla="*/ 157684 h 2091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5093449" h="2091788">
                <a:moveTo>
                  <a:pt x="140071" y="157684"/>
                </a:moveTo>
                <a:cubicBezTo>
                  <a:pt x="366553" y="177433"/>
                  <a:pt x="797931" y="332944"/>
                  <a:pt x="1450711" y="355804"/>
                </a:cubicBezTo>
                <a:cubicBezTo>
                  <a:pt x="2103491" y="378664"/>
                  <a:pt x="3465329" y="351994"/>
                  <a:pt x="4056751" y="294844"/>
                </a:cubicBezTo>
                <a:cubicBezTo>
                  <a:pt x="4648173" y="237694"/>
                  <a:pt x="4831297" y="52959"/>
                  <a:pt x="4999241" y="12904"/>
                </a:cubicBezTo>
                <a:cubicBezTo>
                  <a:pt x="5167185" y="-27151"/>
                  <a:pt x="5058075" y="37252"/>
                  <a:pt x="5064414" y="54514"/>
                </a:cubicBezTo>
                <a:cubicBezTo>
                  <a:pt x="5070753" y="71776"/>
                  <a:pt x="5122706" y="179082"/>
                  <a:pt x="5032748" y="125573"/>
                </a:cubicBezTo>
                <a:cubicBezTo>
                  <a:pt x="5007081" y="147707"/>
                  <a:pt x="5026291" y="122796"/>
                  <a:pt x="4934705" y="147106"/>
                </a:cubicBezTo>
                <a:cubicBezTo>
                  <a:pt x="4870293" y="180515"/>
                  <a:pt x="4778110" y="233883"/>
                  <a:pt x="4704450" y="279603"/>
                </a:cubicBezTo>
                <a:cubicBezTo>
                  <a:pt x="4630790" y="325323"/>
                  <a:pt x="4533720" y="472852"/>
                  <a:pt x="4472760" y="540162"/>
                </a:cubicBezTo>
                <a:cubicBezTo>
                  <a:pt x="4420858" y="630218"/>
                  <a:pt x="4402190" y="645041"/>
                  <a:pt x="4346310" y="727591"/>
                </a:cubicBezTo>
                <a:cubicBezTo>
                  <a:pt x="4074844" y="1147025"/>
                  <a:pt x="4311831" y="763802"/>
                  <a:pt x="4132951" y="1008166"/>
                </a:cubicBezTo>
                <a:cubicBezTo>
                  <a:pt x="3954071" y="1252530"/>
                  <a:pt x="4000651" y="1164927"/>
                  <a:pt x="3915561" y="1261447"/>
                </a:cubicBezTo>
                <a:cubicBezTo>
                  <a:pt x="3782876" y="1447614"/>
                  <a:pt x="3707698" y="1532769"/>
                  <a:pt x="3628360" y="1623413"/>
                </a:cubicBezTo>
                <a:cubicBezTo>
                  <a:pt x="3549022" y="1714057"/>
                  <a:pt x="3506390" y="1753427"/>
                  <a:pt x="3439531" y="1805314"/>
                </a:cubicBezTo>
                <a:cubicBezTo>
                  <a:pt x="3372672" y="1857201"/>
                  <a:pt x="3298883" y="1902001"/>
                  <a:pt x="3227207" y="1934736"/>
                </a:cubicBezTo>
                <a:cubicBezTo>
                  <a:pt x="3155531" y="1967471"/>
                  <a:pt x="3118261" y="1986497"/>
                  <a:pt x="3000417" y="2010822"/>
                </a:cubicBezTo>
                <a:cubicBezTo>
                  <a:pt x="2882573" y="2035147"/>
                  <a:pt x="2705996" y="2066014"/>
                  <a:pt x="2520140" y="2080684"/>
                </a:cubicBezTo>
                <a:cubicBezTo>
                  <a:pt x="2334284" y="2095354"/>
                  <a:pt x="2070101" y="2092079"/>
                  <a:pt x="1894339" y="2089743"/>
                </a:cubicBezTo>
                <a:cubicBezTo>
                  <a:pt x="1718577" y="2087407"/>
                  <a:pt x="1598918" y="2080350"/>
                  <a:pt x="1465568" y="2066665"/>
                </a:cubicBezTo>
                <a:cubicBezTo>
                  <a:pt x="1332218" y="2052980"/>
                  <a:pt x="1202167" y="2038018"/>
                  <a:pt x="1094240" y="2007633"/>
                </a:cubicBezTo>
                <a:cubicBezTo>
                  <a:pt x="986313" y="1977248"/>
                  <a:pt x="880676" y="1927402"/>
                  <a:pt x="818004" y="1884352"/>
                </a:cubicBezTo>
                <a:cubicBezTo>
                  <a:pt x="755332" y="1841302"/>
                  <a:pt x="742487" y="1830639"/>
                  <a:pt x="704387" y="1786189"/>
                </a:cubicBezTo>
                <a:cubicBezTo>
                  <a:pt x="666287" y="1741739"/>
                  <a:pt x="630255" y="1695447"/>
                  <a:pt x="593934" y="1613104"/>
                </a:cubicBezTo>
                <a:cubicBezTo>
                  <a:pt x="557613" y="1530761"/>
                  <a:pt x="508763" y="1381031"/>
                  <a:pt x="486459" y="1292131"/>
                </a:cubicBezTo>
                <a:cubicBezTo>
                  <a:pt x="464155" y="1203231"/>
                  <a:pt x="482148" y="1221788"/>
                  <a:pt x="441996" y="1079704"/>
                </a:cubicBezTo>
                <a:cubicBezTo>
                  <a:pt x="429016" y="937620"/>
                  <a:pt x="325040" y="609934"/>
                  <a:pt x="254371" y="494215"/>
                </a:cubicBezTo>
                <a:cubicBezTo>
                  <a:pt x="183702" y="378496"/>
                  <a:pt x="281638" y="532304"/>
                  <a:pt x="181018" y="358095"/>
                </a:cubicBezTo>
                <a:cubicBezTo>
                  <a:pt x="59993" y="193752"/>
                  <a:pt x="204311" y="394298"/>
                  <a:pt x="91819" y="237308"/>
                </a:cubicBezTo>
                <a:cubicBezTo>
                  <a:pt x="11028" y="116712"/>
                  <a:pt x="-86411" y="137935"/>
                  <a:pt x="140071" y="157684"/>
                </a:cubicBezTo>
                <a:close/>
              </a:path>
            </a:pathLst>
          </a:cu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ylinder 15">
            <a:extLst>
              <a:ext uri="{FF2B5EF4-FFF2-40B4-BE49-F238E27FC236}">
                <a16:creationId xmlns:a16="http://schemas.microsoft.com/office/drawing/2014/main" id="{082A1D77-5861-43D5-BC60-399193245AC2}"/>
              </a:ext>
            </a:extLst>
          </p:cNvPr>
          <p:cNvSpPr/>
          <p:nvPr/>
        </p:nvSpPr>
        <p:spPr>
          <a:xfrm flipV="1">
            <a:off x="7898422" y="3692864"/>
            <a:ext cx="76200" cy="2098336"/>
          </a:xfrm>
          <a:prstGeom prst="ca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94436A7-9889-43F0-ADD1-3E3FCD77BA03}"/>
              </a:ext>
            </a:extLst>
          </p:cNvPr>
          <p:cNvSpPr txBox="1"/>
          <p:nvPr/>
        </p:nvSpPr>
        <p:spPr>
          <a:xfrm>
            <a:off x="7283512" y="4940322"/>
            <a:ext cx="5790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n-US" sz="2800" b="1" baseline="-25000" dirty="0">
                <a:solidFill>
                  <a:schemeClr val="accent1">
                    <a:lumMod val="75000"/>
                  </a:schemeClr>
                </a:solidFill>
              </a:rPr>
              <a:t>W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BB955C9-F64A-4DA4-B0C1-CC136E06392F}"/>
              </a:ext>
            </a:extLst>
          </p:cNvPr>
          <p:cNvSpPr txBox="1"/>
          <p:nvPr/>
        </p:nvSpPr>
        <p:spPr>
          <a:xfrm>
            <a:off x="9539951" y="4913816"/>
            <a:ext cx="5725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T</a:t>
            </a:r>
            <a:r>
              <a:rPr lang="en-US" sz="2800" b="1" baseline="-25000" dirty="0">
                <a:solidFill>
                  <a:srgbClr val="FFFF00"/>
                </a:solidFill>
              </a:rPr>
              <a:t>M</a:t>
            </a:r>
          </a:p>
        </p:txBody>
      </p:sp>
      <p:sp>
        <p:nvSpPr>
          <p:cNvPr id="41" name="Cube 40">
            <a:extLst>
              <a:ext uri="{FF2B5EF4-FFF2-40B4-BE49-F238E27FC236}">
                <a16:creationId xmlns:a16="http://schemas.microsoft.com/office/drawing/2014/main" id="{F891C0D9-CB0A-4D35-958A-81C6EF69CFCD}"/>
              </a:ext>
            </a:extLst>
          </p:cNvPr>
          <p:cNvSpPr/>
          <p:nvPr/>
        </p:nvSpPr>
        <p:spPr>
          <a:xfrm>
            <a:off x="2424166" y="3588848"/>
            <a:ext cx="1211580" cy="1143000"/>
          </a:xfrm>
          <a:prstGeom prst="cube">
            <a:avLst/>
          </a:prstGeom>
          <a:gradFill flip="none" rotWithShape="1">
            <a:gsLst>
              <a:gs pos="0">
                <a:srgbClr val="FF0000"/>
              </a:gs>
              <a:gs pos="87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lowchart: Connector 43">
            <a:extLst>
              <a:ext uri="{FF2B5EF4-FFF2-40B4-BE49-F238E27FC236}">
                <a16:creationId xmlns:a16="http://schemas.microsoft.com/office/drawing/2014/main" id="{59723D2A-FF22-4850-9F54-9D22B911FCB7}"/>
              </a:ext>
            </a:extLst>
          </p:cNvPr>
          <p:cNvSpPr/>
          <p:nvPr/>
        </p:nvSpPr>
        <p:spPr>
          <a:xfrm>
            <a:off x="3997696" y="3184346"/>
            <a:ext cx="457200" cy="457200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lowchart: Connector 44">
            <a:extLst>
              <a:ext uri="{FF2B5EF4-FFF2-40B4-BE49-F238E27FC236}">
                <a16:creationId xmlns:a16="http://schemas.microsoft.com/office/drawing/2014/main" id="{DC7A7FE1-BFCE-4EE6-914D-B31D778627A0}"/>
              </a:ext>
            </a:extLst>
          </p:cNvPr>
          <p:cNvSpPr/>
          <p:nvPr/>
        </p:nvSpPr>
        <p:spPr>
          <a:xfrm>
            <a:off x="3785592" y="4503248"/>
            <a:ext cx="457200" cy="457200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lowchart: Connector 45">
            <a:extLst>
              <a:ext uri="{FF2B5EF4-FFF2-40B4-BE49-F238E27FC236}">
                <a16:creationId xmlns:a16="http://schemas.microsoft.com/office/drawing/2014/main" id="{0A824D12-52B8-4969-89F2-ACEEB86664D8}"/>
              </a:ext>
            </a:extLst>
          </p:cNvPr>
          <p:cNvSpPr/>
          <p:nvPr/>
        </p:nvSpPr>
        <p:spPr>
          <a:xfrm>
            <a:off x="1435265" y="5009290"/>
            <a:ext cx="457200" cy="457200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lowchart: Connector 46">
            <a:extLst>
              <a:ext uri="{FF2B5EF4-FFF2-40B4-BE49-F238E27FC236}">
                <a16:creationId xmlns:a16="http://schemas.microsoft.com/office/drawing/2014/main" id="{9F8B3934-D682-4245-AD0D-FF5C3F86423A}"/>
              </a:ext>
            </a:extLst>
          </p:cNvPr>
          <p:cNvSpPr/>
          <p:nvPr/>
        </p:nvSpPr>
        <p:spPr>
          <a:xfrm>
            <a:off x="1497106" y="4552293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lowchart: Connector 47">
            <a:extLst>
              <a:ext uri="{FF2B5EF4-FFF2-40B4-BE49-F238E27FC236}">
                <a16:creationId xmlns:a16="http://schemas.microsoft.com/office/drawing/2014/main" id="{CB7E8DD9-4400-4BA3-A1C4-BBAD3597E596}"/>
              </a:ext>
            </a:extLst>
          </p:cNvPr>
          <p:cNvSpPr/>
          <p:nvPr/>
        </p:nvSpPr>
        <p:spPr>
          <a:xfrm>
            <a:off x="1607591" y="4148872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lowchart: Connector 48">
            <a:extLst>
              <a:ext uri="{FF2B5EF4-FFF2-40B4-BE49-F238E27FC236}">
                <a16:creationId xmlns:a16="http://schemas.microsoft.com/office/drawing/2014/main" id="{75E69B3F-915E-4D97-A6A2-4253469F85DD}"/>
              </a:ext>
            </a:extLst>
          </p:cNvPr>
          <p:cNvSpPr/>
          <p:nvPr/>
        </p:nvSpPr>
        <p:spPr>
          <a:xfrm>
            <a:off x="1963516" y="4690065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lowchart: Connector 49">
            <a:extLst>
              <a:ext uri="{FF2B5EF4-FFF2-40B4-BE49-F238E27FC236}">
                <a16:creationId xmlns:a16="http://schemas.microsoft.com/office/drawing/2014/main" id="{8D23305F-84D0-49E1-B2FA-5723D6C0F613}"/>
              </a:ext>
            </a:extLst>
          </p:cNvPr>
          <p:cNvSpPr/>
          <p:nvPr/>
        </p:nvSpPr>
        <p:spPr>
          <a:xfrm>
            <a:off x="2043294" y="3539679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lowchart: Connector 50">
            <a:extLst>
              <a:ext uri="{FF2B5EF4-FFF2-40B4-BE49-F238E27FC236}">
                <a16:creationId xmlns:a16="http://schemas.microsoft.com/office/drawing/2014/main" id="{E2FCF7AD-3071-443A-8EE4-3B82F4D20073}"/>
              </a:ext>
            </a:extLst>
          </p:cNvPr>
          <p:cNvSpPr/>
          <p:nvPr/>
        </p:nvSpPr>
        <p:spPr>
          <a:xfrm>
            <a:off x="2297900" y="5229947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Connector 51">
            <a:extLst>
              <a:ext uri="{FF2B5EF4-FFF2-40B4-BE49-F238E27FC236}">
                <a16:creationId xmlns:a16="http://schemas.microsoft.com/office/drawing/2014/main" id="{85620DE2-CCA6-4346-987F-226C2FFE6F94}"/>
              </a:ext>
            </a:extLst>
          </p:cNvPr>
          <p:cNvSpPr/>
          <p:nvPr/>
        </p:nvSpPr>
        <p:spPr>
          <a:xfrm>
            <a:off x="2408385" y="4826526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Connector 52">
            <a:extLst>
              <a:ext uri="{FF2B5EF4-FFF2-40B4-BE49-F238E27FC236}">
                <a16:creationId xmlns:a16="http://schemas.microsoft.com/office/drawing/2014/main" id="{4E54CDEA-87CC-4ED3-8D6C-109C54059921}"/>
              </a:ext>
            </a:extLst>
          </p:cNvPr>
          <p:cNvSpPr/>
          <p:nvPr/>
        </p:nvSpPr>
        <p:spPr>
          <a:xfrm>
            <a:off x="2848712" y="5379195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Connector 53">
            <a:extLst>
              <a:ext uri="{FF2B5EF4-FFF2-40B4-BE49-F238E27FC236}">
                <a16:creationId xmlns:a16="http://schemas.microsoft.com/office/drawing/2014/main" id="{E933CD2D-2E31-46CD-820A-99A26004336C}"/>
              </a:ext>
            </a:extLst>
          </p:cNvPr>
          <p:cNvSpPr/>
          <p:nvPr/>
        </p:nvSpPr>
        <p:spPr>
          <a:xfrm>
            <a:off x="2959197" y="4975774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lowchart: Connector 54">
            <a:extLst>
              <a:ext uri="{FF2B5EF4-FFF2-40B4-BE49-F238E27FC236}">
                <a16:creationId xmlns:a16="http://schemas.microsoft.com/office/drawing/2014/main" id="{232B3AC5-12C2-41B2-8EE7-2C00749967D4}"/>
              </a:ext>
            </a:extLst>
          </p:cNvPr>
          <p:cNvSpPr>
            <a:spLocks noChangeAspect="1"/>
          </p:cNvSpPr>
          <p:nvPr/>
        </p:nvSpPr>
        <p:spPr>
          <a:xfrm>
            <a:off x="3946819" y="2785567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lowchart: Connector 55">
            <a:extLst>
              <a:ext uri="{FF2B5EF4-FFF2-40B4-BE49-F238E27FC236}">
                <a16:creationId xmlns:a16="http://schemas.microsoft.com/office/drawing/2014/main" id="{BBC0E758-7234-4E16-87DF-B622D630500B}"/>
              </a:ext>
            </a:extLst>
          </p:cNvPr>
          <p:cNvSpPr>
            <a:spLocks noChangeAspect="1"/>
          </p:cNvSpPr>
          <p:nvPr/>
        </p:nvSpPr>
        <p:spPr>
          <a:xfrm>
            <a:off x="4413229" y="2923339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lowchart: Connector 63">
            <a:extLst>
              <a:ext uri="{FF2B5EF4-FFF2-40B4-BE49-F238E27FC236}">
                <a16:creationId xmlns:a16="http://schemas.microsoft.com/office/drawing/2014/main" id="{00965116-EFDA-4E2C-B50E-C700D57F00B3}"/>
              </a:ext>
            </a:extLst>
          </p:cNvPr>
          <p:cNvSpPr/>
          <p:nvPr/>
        </p:nvSpPr>
        <p:spPr>
          <a:xfrm>
            <a:off x="3280408" y="5254004"/>
            <a:ext cx="457200" cy="457200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lowchart: Connector 64">
            <a:extLst>
              <a:ext uri="{FF2B5EF4-FFF2-40B4-BE49-F238E27FC236}">
                <a16:creationId xmlns:a16="http://schemas.microsoft.com/office/drawing/2014/main" id="{0A068FF8-F033-45A0-B4BF-8CAFA3E62EEF}"/>
              </a:ext>
            </a:extLst>
          </p:cNvPr>
          <p:cNvSpPr/>
          <p:nvPr/>
        </p:nvSpPr>
        <p:spPr>
          <a:xfrm>
            <a:off x="3342249" y="4797007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lowchart: Connector 65">
            <a:extLst>
              <a:ext uri="{FF2B5EF4-FFF2-40B4-BE49-F238E27FC236}">
                <a16:creationId xmlns:a16="http://schemas.microsoft.com/office/drawing/2014/main" id="{B31FE9D3-991D-4856-A2AF-A39729C4890A}"/>
              </a:ext>
            </a:extLst>
          </p:cNvPr>
          <p:cNvSpPr/>
          <p:nvPr/>
        </p:nvSpPr>
        <p:spPr>
          <a:xfrm>
            <a:off x="3259561" y="3325144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lowchart: Connector 66">
            <a:extLst>
              <a:ext uri="{FF2B5EF4-FFF2-40B4-BE49-F238E27FC236}">
                <a16:creationId xmlns:a16="http://schemas.microsoft.com/office/drawing/2014/main" id="{DC40D962-333E-412B-8A57-73EA4E2C11BD}"/>
              </a:ext>
            </a:extLst>
          </p:cNvPr>
          <p:cNvSpPr/>
          <p:nvPr/>
        </p:nvSpPr>
        <p:spPr>
          <a:xfrm>
            <a:off x="3917982" y="5207780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lowchart: Connector 67">
            <a:extLst>
              <a:ext uri="{FF2B5EF4-FFF2-40B4-BE49-F238E27FC236}">
                <a16:creationId xmlns:a16="http://schemas.microsoft.com/office/drawing/2014/main" id="{0B85967F-B09C-4BEB-B10B-0288EE2B8747}"/>
              </a:ext>
            </a:extLst>
          </p:cNvPr>
          <p:cNvSpPr/>
          <p:nvPr/>
        </p:nvSpPr>
        <p:spPr>
          <a:xfrm>
            <a:off x="3919144" y="4531358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lowchart: Connector 69">
            <a:extLst>
              <a:ext uri="{FF2B5EF4-FFF2-40B4-BE49-F238E27FC236}">
                <a16:creationId xmlns:a16="http://schemas.microsoft.com/office/drawing/2014/main" id="{C10E16F2-0F4B-40EC-9EB5-AC5A3B7E11BB}"/>
              </a:ext>
            </a:extLst>
          </p:cNvPr>
          <p:cNvSpPr/>
          <p:nvPr/>
        </p:nvSpPr>
        <p:spPr>
          <a:xfrm>
            <a:off x="4253528" y="5071240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lowchart: Connector 70">
            <a:extLst>
              <a:ext uri="{FF2B5EF4-FFF2-40B4-BE49-F238E27FC236}">
                <a16:creationId xmlns:a16="http://schemas.microsoft.com/office/drawing/2014/main" id="{7E6452D5-30E7-4C68-A52C-74D85C6EE59F}"/>
              </a:ext>
            </a:extLst>
          </p:cNvPr>
          <p:cNvSpPr/>
          <p:nvPr/>
        </p:nvSpPr>
        <p:spPr>
          <a:xfrm>
            <a:off x="1495489" y="3143406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lowchart: Connector 71">
            <a:extLst>
              <a:ext uri="{FF2B5EF4-FFF2-40B4-BE49-F238E27FC236}">
                <a16:creationId xmlns:a16="http://schemas.microsoft.com/office/drawing/2014/main" id="{E974C861-0EDF-4336-BEE0-7E89D2309075}"/>
              </a:ext>
            </a:extLst>
          </p:cNvPr>
          <p:cNvSpPr/>
          <p:nvPr/>
        </p:nvSpPr>
        <p:spPr>
          <a:xfrm>
            <a:off x="1948060" y="4164249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lowchart: Connector 72">
            <a:extLst>
              <a:ext uri="{FF2B5EF4-FFF2-40B4-BE49-F238E27FC236}">
                <a16:creationId xmlns:a16="http://schemas.microsoft.com/office/drawing/2014/main" id="{10FF498C-B446-4360-888E-B0DFF9A34F75}"/>
              </a:ext>
            </a:extLst>
          </p:cNvPr>
          <p:cNvSpPr/>
          <p:nvPr/>
        </p:nvSpPr>
        <p:spPr>
          <a:xfrm>
            <a:off x="1940358" y="3279867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lowchart: Connector 73">
            <a:extLst>
              <a:ext uri="{FF2B5EF4-FFF2-40B4-BE49-F238E27FC236}">
                <a16:creationId xmlns:a16="http://schemas.microsoft.com/office/drawing/2014/main" id="{017D2192-D6D2-48EB-8ABF-380C27FB5F04}"/>
              </a:ext>
            </a:extLst>
          </p:cNvPr>
          <p:cNvSpPr/>
          <p:nvPr/>
        </p:nvSpPr>
        <p:spPr>
          <a:xfrm>
            <a:off x="3782304" y="3624367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lowchart: Connector 74">
            <a:extLst>
              <a:ext uri="{FF2B5EF4-FFF2-40B4-BE49-F238E27FC236}">
                <a16:creationId xmlns:a16="http://schemas.microsoft.com/office/drawing/2014/main" id="{C9F32FD7-7613-47A1-8803-2F7C0CFECBBC}"/>
              </a:ext>
            </a:extLst>
          </p:cNvPr>
          <p:cNvSpPr/>
          <p:nvPr/>
        </p:nvSpPr>
        <p:spPr>
          <a:xfrm>
            <a:off x="4116688" y="4164249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lowchart: Connector 75">
            <a:extLst>
              <a:ext uri="{FF2B5EF4-FFF2-40B4-BE49-F238E27FC236}">
                <a16:creationId xmlns:a16="http://schemas.microsoft.com/office/drawing/2014/main" id="{006690A8-15E3-4281-9217-D745EEEA1243}"/>
              </a:ext>
            </a:extLst>
          </p:cNvPr>
          <p:cNvSpPr/>
          <p:nvPr/>
        </p:nvSpPr>
        <p:spPr>
          <a:xfrm>
            <a:off x="4227173" y="3760828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lowchart: Connector 76">
            <a:extLst>
              <a:ext uri="{FF2B5EF4-FFF2-40B4-BE49-F238E27FC236}">
                <a16:creationId xmlns:a16="http://schemas.microsoft.com/office/drawing/2014/main" id="{DF6599AF-634D-4C34-93CA-10DC1535C0E9}"/>
              </a:ext>
            </a:extLst>
          </p:cNvPr>
          <p:cNvSpPr/>
          <p:nvPr/>
        </p:nvSpPr>
        <p:spPr>
          <a:xfrm>
            <a:off x="1641244" y="3715987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lowchart: Connector 77">
            <a:extLst>
              <a:ext uri="{FF2B5EF4-FFF2-40B4-BE49-F238E27FC236}">
                <a16:creationId xmlns:a16="http://schemas.microsoft.com/office/drawing/2014/main" id="{AB8D85B7-0CBA-4866-9F67-F41A6012F7F8}"/>
              </a:ext>
            </a:extLst>
          </p:cNvPr>
          <p:cNvSpPr/>
          <p:nvPr/>
        </p:nvSpPr>
        <p:spPr>
          <a:xfrm>
            <a:off x="2310913" y="3325448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lowchart: Connector 78">
            <a:extLst>
              <a:ext uri="{FF2B5EF4-FFF2-40B4-BE49-F238E27FC236}">
                <a16:creationId xmlns:a16="http://schemas.microsoft.com/office/drawing/2014/main" id="{ED10CF10-C953-47A8-9BA7-A12E38E75217}"/>
              </a:ext>
            </a:extLst>
          </p:cNvPr>
          <p:cNvSpPr/>
          <p:nvPr/>
        </p:nvSpPr>
        <p:spPr>
          <a:xfrm>
            <a:off x="2421398" y="2922027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lowchart: Connector 79">
            <a:extLst>
              <a:ext uri="{FF2B5EF4-FFF2-40B4-BE49-F238E27FC236}">
                <a16:creationId xmlns:a16="http://schemas.microsoft.com/office/drawing/2014/main" id="{337BFEE1-19DA-4DBF-A673-D2B4F6FDAFD9}"/>
              </a:ext>
            </a:extLst>
          </p:cNvPr>
          <p:cNvSpPr/>
          <p:nvPr/>
        </p:nvSpPr>
        <p:spPr>
          <a:xfrm>
            <a:off x="3598010" y="3074312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lowchart: Connector 80">
            <a:extLst>
              <a:ext uri="{FF2B5EF4-FFF2-40B4-BE49-F238E27FC236}">
                <a16:creationId xmlns:a16="http://schemas.microsoft.com/office/drawing/2014/main" id="{E5A543A9-281A-4234-B019-4CF5F2BBB7E0}"/>
              </a:ext>
            </a:extLst>
          </p:cNvPr>
          <p:cNvSpPr/>
          <p:nvPr/>
        </p:nvSpPr>
        <p:spPr>
          <a:xfrm>
            <a:off x="1845406" y="5400363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lowchart: Connector 81">
            <a:extLst>
              <a:ext uri="{FF2B5EF4-FFF2-40B4-BE49-F238E27FC236}">
                <a16:creationId xmlns:a16="http://schemas.microsoft.com/office/drawing/2014/main" id="{C79809B5-B1C4-49DD-BA78-59CAF2E3F209}"/>
              </a:ext>
            </a:extLst>
          </p:cNvPr>
          <p:cNvSpPr/>
          <p:nvPr/>
        </p:nvSpPr>
        <p:spPr>
          <a:xfrm>
            <a:off x="2042950" y="5033254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Flowchart: Connector 82">
            <a:extLst>
              <a:ext uri="{FF2B5EF4-FFF2-40B4-BE49-F238E27FC236}">
                <a16:creationId xmlns:a16="http://schemas.microsoft.com/office/drawing/2014/main" id="{29BC8307-B1CE-430A-A70F-850E09E89A7B}"/>
              </a:ext>
            </a:extLst>
          </p:cNvPr>
          <p:cNvSpPr/>
          <p:nvPr/>
        </p:nvSpPr>
        <p:spPr>
          <a:xfrm>
            <a:off x="2153435" y="4629833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lowchart: Connector 83">
            <a:extLst>
              <a:ext uri="{FF2B5EF4-FFF2-40B4-BE49-F238E27FC236}">
                <a16:creationId xmlns:a16="http://schemas.microsoft.com/office/drawing/2014/main" id="{76D4BBEC-000C-424F-8BEA-C09DE1A7C599}"/>
              </a:ext>
            </a:extLst>
          </p:cNvPr>
          <p:cNvSpPr/>
          <p:nvPr/>
        </p:nvSpPr>
        <p:spPr>
          <a:xfrm>
            <a:off x="3748999" y="4082230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Flowchart: Connector 84">
            <a:extLst>
              <a:ext uri="{FF2B5EF4-FFF2-40B4-BE49-F238E27FC236}">
                <a16:creationId xmlns:a16="http://schemas.microsoft.com/office/drawing/2014/main" id="{155B6E3E-6CBB-4808-9ACE-08880A5EFB20}"/>
              </a:ext>
            </a:extLst>
          </p:cNvPr>
          <p:cNvSpPr/>
          <p:nvPr/>
        </p:nvSpPr>
        <p:spPr>
          <a:xfrm>
            <a:off x="2524359" y="5383474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lowchart: Connector 85">
            <a:extLst>
              <a:ext uri="{FF2B5EF4-FFF2-40B4-BE49-F238E27FC236}">
                <a16:creationId xmlns:a16="http://schemas.microsoft.com/office/drawing/2014/main" id="{E029B7E0-7D2E-46E2-B48E-77713911AEFC}"/>
              </a:ext>
            </a:extLst>
          </p:cNvPr>
          <p:cNvSpPr/>
          <p:nvPr/>
        </p:nvSpPr>
        <p:spPr>
          <a:xfrm>
            <a:off x="2634844" y="4980053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lowchart: Connector 87">
            <a:extLst>
              <a:ext uri="{FF2B5EF4-FFF2-40B4-BE49-F238E27FC236}">
                <a16:creationId xmlns:a16="http://schemas.microsoft.com/office/drawing/2014/main" id="{EB28248F-4195-4E14-84AE-CC34DE97991C}"/>
              </a:ext>
            </a:extLst>
          </p:cNvPr>
          <p:cNvSpPr/>
          <p:nvPr/>
        </p:nvSpPr>
        <p:spPr>
          <a:xfrm>
            <a:off x="2810141" y="3160858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lowchart: Connector 88">
            <a:extLst>
              <a:ext uri="{FF2B5EF4-FFF2-40B4-BE49-F238E27FC236}">
                <a16:creationId xmlns:a16="http://schemas.microsoft.com/office/drawing/2014/main" id="{2C296A17-0230-47D3-AA28-DCA9E099F520}"/>
              </a:ext>
            </a:extLst>
          </p:cNvPr>
          <p:cNvSpPr/>
          <p:nvPr/>
        </p:nvSpPr>
        <p:spPr>
          <a:xfrm>
            <a:off x="3214724" y="3023263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lowchart: Connector 89">
            <a:extLst>
              <a:ext uri="{FF2B5EF4-FFF2-40B4-BE49-F238E27FC236}">
                <a16:creationId xmlns:a16="http://schemas.microsoft.com/office/drawing/2014/main" id="{09AC7C65-966E-4A3B-A4DD-BE00C234195E}"/>
              </a:ext>
            </a:extLst>
          </p:cNvPr>
          <p:cNvSpPr/>
          <p:nvPr/>
        </p:nvSpPr>
        <p:spPr>
          <a:xfrm>
            <a:off x="2061056" y="3425069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lowchart: Connector 90">
            <a:extLst>
              <a:ext uri="{FF2B5EF4-FFF2-40B4-BE49-F238E27FC236}">
                <a16:creationId xmlns:a16="http://schemas.microsoft.com/office/drawing/2014/main" id="{D08DFAB0-B0DC-462A-9C89-C131F95C1372}"/>
              </a:ext>
            </a:extLst>
          </p:cNvPr>
          <p:cNvSpPr/>
          <p:nvPr/>
        </p:nvSpPr>
        <p:spPr>
          <a:xfrm>
            <a:off x="2399505" y="3174237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>
            <a:extLst>
              <a:ext uri="{FF2B5EF4-FFF2-40B4-BE49-F238E27FC236}">
                <a16:creationId xmlns:a16="http://schemas.microsoft.com/office/drawing/2014/main" id="{7D671CC8-E6E5-4509-B5C1-C1E23EC31A46}"/>
              </a:ext>
            </a:extLst>
          </p:cNvPr>
          <p:cNvSpPr/>
          <p:nvPr/>
        </p:nvSpPr>
        <p:spPr>
          <a:xfrm>
            <a:off x="4154931" y="3346842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>
            <a:extLst>
              <a:ext uri="{FF2B5EF4-FFF2-40B4-BE49-F238E27FC236}">
                <a16:creationId xmlns:a16="http://schemas.microsoft.com/office/drawing/2014/main" id="{7BD60CF2-9049-413C-81AC-3FD55D440377}"/>
              </a:ext>
            </a:extLst>
          </p:cNvPr>
          <p:cNvSpPr/>
          <p:nvPr/>
        </p:nvSpPr>
        <p:spPr>
          <a:xfrm>
            <a:off x="3838508" y="3563587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>
            <a:extLst>
              <a:ext uri="{FF2B5EF4-FFF2-40B4-BE49-F238E27FC236}">
                <a16:creationId xmlns:a16="http://schemas.microsoft.com/office/drawing/2014/main" id="{1AB5EDB0-C552-4D55-BA7C-EACC83282C42}"/>
              </a:ext>
            </a:extLst>
          </p:cNvPr>
          <p:cNvSpPr/>
          <p:nvPr/>
        </p:nvSpPr>
        <p:spPr>
          <a:xfrm>
            <a:off x="1899775" y="2997460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>
            <a:extLst>
              <a:ext uri="{FF2B5EF4-FFF2-40B4-BE49-F238E27FC236}">
                <a16:creationId xmlns:a16="http://schemas.microsoft.com/office/drawing/2014/main" id="{F00FD72E-1AFB-4FD7-B97D-6BD5D3693F79}"/>
              </a:ext>
            </a:extLst>
          </p:cNvPr>
          <p:cNvSpPr/>
          <p:nvPr/>
        </p:nvSpPr>
        <p:spPr>
          <a:xfrm>
            <a:off x="1796839" y="2737648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>
            <a:extLst>
              <a:ext uri="{FF2B5EF4-FFF2-40B4-BE49-F238E27FC236}">
                <a16:creationId xmlns:a16="http://schemas.microsoft.com/office/drawing/2014/main" id="{1DAD941E-5521-43F1-BC71-EFCAAE1BEFEA}"/>
              </a:ext>
            </a:extLst>
          </p:cNvPr>
          <p:cNvSpPr/>
          <p:nvPr/>
        </p:nvSpPr>
        <p:spPr>
          <a:xfrm>
            <a:off x="1482542" y="2762366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F0A54F94-E7FB-4591-999C-C04460E8A501}"/>
              </a:ext>
            </a:extLst>
          </p:cNvPr>
          <p:cNvSpPr txBox="1"/>
          <p:nvPr/>
        </p:nvSpPr>
        <p:spPr>
          <a:xfrm>
            <a:off x="1966203" y="5015275"/>
            <a:ext cx="2127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n-US" sz="2800" b="1" baseline="-25000" dirty="0" err="1">
                <a:solidFill>
                  <a:schemeClr val="accent1">
                    <a:lumMod val="75000"/>
                  </a:schemeClr>
                </a:solidFill>
              </a:rPr>
              <a:t>boil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 = 100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C </a:t>
            </a:r>
            <a:endParaRPr lang="en-US" sz="2800" b="1" baseline="-25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3857C7A-ED9D-4C80-A6B4-0E9BCF708E03}"/>
              </a:ext>
            </a:extLst>
          </p:cNvPr>
          <p:cNvSpPr txBox="1"/>
          <p:nvPr/>
        </p:nvSpPr>
        <p:spPr>
          <a:xfrm>
            <a:off x="3026664" y="1985132"/>
            <a:ext cx="1527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/>
              <a:t>t</a:t>
            </a:r>
            <a:r>
              <a:rPr lang="en-US" sz="2400" b="1" baseline="-25000" dirty="0"/>
              <a:t>r</a:t>
            </a:r>
            <a:r>
              <a:rPr lang="en-US" sz="2400" b="1" dirty="0"/>
              <a:t> = 10 min</a:t>
            </a:r>
          </a:p>
        </p:txBody>
      </p:sp>
      <p:sp>
        <p:nvSpPr>
          <p:cNvPr id="104" name="Freeform: Shape 103">
            <a:extLst>
              <a:ext uri="{FF2B5EF4-FFF2-40B4-BE49-F238E27FC236}">
                <a16:creationId xmlns:a16="http://schemas.microsoft.com/office/drawing/2014/main" id="{FD962967-3361-4B9A-8B46-596D0747BAEB}"/>
              </a:ext>
            </a:extLst>
          </p:cNvPr>
          <p:cNvSpPr/>
          <p:nvPr/>
        </p:nvSpPr>
        <p:spPr>
          <a:xfrm rot="5400000">
            <a:off x="1377190" y="5876419"/>
            <a:ext cx="726350" cy="99730"/>
          </a:xfrm>
          <a:custGeom>
            <a:avLst/>
            <a:gdLst>
              <a:gd name="connsiteX0" fmla="*/ 2095500 w 2095500"/>
              <a:gd name="connsiteY0" fmla="*/ 213622 h 269741"/>
              <a:gd name="connsiteX1" fmla="*/ 1653540 w 2095500"/>
              <a:gd name="connsiteY1" fmla="*/ 262 h 269741"/>
              <a:gd name="connsiteX2" fmla="*/ 1257300 w 2095500"/>
              <a:gd name="connsiteY2" fmla="*/ 251722 h 269741"/>
              <a:gd name="connsiteX3" fmla="*/ 807720 w 2095500"/>
              <a:gd name="connsiteY3" fmla="*/ 23122 h 269741"/>
              <a:gd name="connsiteX4" fmla="*/ 472440 w 2095500"/>
              <a:gd name="connsiteY4" fmla="*/ 266962 h 269741"/>
              <a:gd name="connsiteX5" fmla="*/ 312420 w 2095500"/>
              <a:gd name="connsiteY5" fmla="*/ 152662 h 269741"/>
              <a:gd name="connsiteX6" fmla="*/ 0 w 2095500"/>
              <a:gd name="connsiteY6" fmla="*/ 114562 h 269741"/>
              <a:gd name="connsiteX0" fmla="*/ 2518260 w 2518260"/>
              <a:gd name="connsiteY0" fmla="*/ 213622 h 269741"/>
              <a:gd name="connsiteX1" fmla="*/ 2076300 w 2518260"/>
              <a:gd name="connsiteY1" fmla="*/ 262 h 269741"/>
              <a:gd name="connsiteX2" fmla="*/ 1680060 w 2518260"/>
              <a:gd name="connsiteY2" fmla="*/ 251722 h 269741"/>
              <a:gd name="connsiteX3" fmla="*/ 1230480 w 2518260"/>
              <a:gd name="connsiteY3" fmla="*/ 23122 h 269741"/>
              <a:gd name="connsiteX4" fmla="*/ 895200 w 2518260"/>
              <a:gd name="connsiteY4" fmla="*/ 266962 h 269741"/>
              <a:gd name="connsiteX5" fmla="*/ 735180 w 2518260"/>
              <a:gd name="connsiteY5" fmla="*/ 152662 h 269741"/>
              <a:gd name="connsiteX6" fmla="*/ 0 w 2518260"/>
              <a:gd name="connsiteY6" fmla="*/ 162922 h 269741"/>
              <a:gd name="connsiteX0" fmla="*/ 2602812 w 2602812"/>
              <a:gd name="connsiteY0" fmla="*/ 213622 h 269741"/>
              <a:gd name="connsiteX1" fmla="*/ 2160852 w 2602812"/>
              <a:gd name="connsiteY1" fmla="*/ 262 h 269741"/>
              <a:gd name="connsiteX2" fmla="*/ 1764612 w 2602812"/>
              <a:gd name="connsiteY2" fmla="*/ 251722 h 269741"/>
              <a:gd name="connsiteX3" fmla="*/ 1315032 w 2602812"/>
              <a:gd name="connsiteY3" fmla="*/ 23122 h 269741"/>
              <a:gd name="connsiteX4" fmla="*/ 979752 w 2602812"/>
              <a:gd name="connsiteY4" fmla="*/ 266962 h 269741"/>
              <a:gd name="connsiteX5" fmla="*/ 819732 w 2602812"/>
              <a:gd name="connsiteY5" fmla="*/ 152662 h 269741"/>
              <a:gd name="connsiteX6" fmla="*/ 0 w 2602812"/>
              <a:gd name="connsiteY6" fmla="*/ 130682 h 269741"/>
              <a:gd name="connsiteX0" fmla="*/ 2602812 w 2602812"/>
              <a:gd name="connsiteY0" fmla="*/ 213622 h 268914"/>
              <a:gd name="connsiteX1" fmla="*/ 2160852 w 2602812"/>
              <a:gd name="connsiteY1" fmla="*/ 262 h 268914"/>
              <a:gd name="connsiteX2" fmla="*/ 1764612 w 2602812"/>
              <a:gd name="connsiteY2" fmla="*/ 251722 h 268914"/>
              <a:gd name="connsiteX3" fmla="*/ 1315032 w 2602812"/>
              <a:gd name="connsiteY3" fmla="*/ 23122 h 268914"/>
              <a:gd name="connsiteX4" fmla="*/ 979752 w 2602812"/>
              <a:gd name="connsiteY4" fmla="*/ 266962 h 268914"/>
              <a:gd name="connsiteX5" fmla="*/ 819731 w 2602812"/>
              <a:gd name="connsiteY5" fmla="*/ 136542 h 268914"/>
              <a:gd name="connsiteX6" fmla="*/ 0 w 2602812"/>
              <a:gd name="connsiteY6" fmla="*/ 130682 h 268914"/>
              <a:gd name="connsiteX0" fmla="*/ 2602812 w 2602812"/>
              <a:gd name="connsiteY0" fmla="*/ 213622 h 269165"/>
              <a:gd name="connsiteX1" fmla="*/ 2160852 w 2602812"/>
              <a:gd name="connsiteY1" fmla="*/ 262 h 269165"/>
              <a:gd name="connsiteX2" fmla="*/ 1764612 w 2602812"/>
              <a:gd name="connsiteY2" fmla="*/ 251722 h 269165"/>
              <a:gd name="connsiteX3" fmla="*/ 1315032 w 2602812"/>
              <a:gd name="connsiteY3" fmla="*/ 23122 h 269165"/>
              <a:gd name="connsiteX4" fmla="*/ 979752 w 2602812"/>
              <a:gd name="connsiteY4" fmla="*/ 266962 h 269165"/>
              <a:gd name="connsiteX5" fmla="*/ 636535 w 2602812"/>
              <a:gd name="connsiteY5" fmla="*/ 141915 h 269165"/>
              <a:gd name="connsiteX6" fmla="*/ 0 w 2602812"/>
              <a:gd name="connsiteY6" fmla="*/ 130682 h 269165"/>
              <a:gd name="connsiteX0" fmla="*/ 3434240 w 3434240"/>
              <a:gd name="connsiteY0" fmla="*/ 353187 h 353187"/>
              <a:gd name="connsiteX1" fmla="*/ 2160852 w 3434240"/>
              <a:gd name="connsiteY1" fmla="*/ 769 h 353187"/>
              <a:gd name="connsiteX2" fmla="*/ 1764612 w 3434240"/>
              <a:gd name="connsiteY2" fmla="*/ 252229 h 353187"/>
              <a:gd name="connsiteX3" fmla="*/ 1315032 w 3434240"/>
              <a:gd name="connsiteY3" fmla="*/ 23629 h 353187"/>
              <a:gd name="connsiteX4" fmla="*/ 979752 w 3434240"/>
              <a:gd name="connsiteY4" fmla="*/ 267469 h 353187"/>
              <a:gd name="connsiteX5" fmla="*/ 636535 w 3434240"/>
              <a:gd name="connsiteY5" fmla="*/ 142422 h 353187"/>
              <a:gd name="connsiteX6" fmla="*/ 0 w 3434240"/>
              <a:gd name="connsiteY6" fmla="*/ 131189 h 353187"/>
              <a:gd name="connsiteX0" fmla="*/ 3434240 w 3434240"/>
              <a:gd name="connsiteY0" fmla="*/ 352738 h 352738"/>
              <a:gd name="connsiteX1" fmla="*/ 2729640 w 3434240"/>
              <a:gd name="connsiteY1" fmla="*/ 315576 h 352738"/>
              <a:gd name="connsiteX2" fmla="*/ 2160852 w 3434240"/>
              <a:gd name="connsiteY2" fmla="*/ 320 h 352738"/>
              <a:gd name="connsiteX3" fmla="*/ 1764612 w 3434240"/>
              <a:gd name="connsiteY3" fmla="*/ 251780 h 352738"/>
              <a:gd name="connsiteX4" fmla="*/ 1315032 w 3434240"/>
              <a:gd name="connsiteY4" fmla="*/ 23180 h 352738"/>
              <a:gd name="connsiteX5" fmla="*/ 979752 w 3434240"/>
              <a:gd name="connsiteY5" fmla="*/ 267020 h 352738"/>
              <a:gd name="connsiteX6" fmla="*/ 636535 w 3434240"/>
              <a:gd name="connsiteY6" fmla="*/ 141973 h 352738"/>
              <a:gd name="connsiteX7" fmla="*/ 0 w 3434240"/>
              <a:gd name="connsiteY7" fmla="*/ 130740 h 352738"/>
              <a:gd name="connsiteX0" fmla="*/ 3434240 w 3434240"/>
              <a:gd name="connsiteY0" fmla="*/ 353539 h 353539"/>
              <a:gd name="connsiteX1" fmla="*/ 2687364 w 3434240"/>
              <a:gd name="connsiteY1" fmla="*/ 168049 h 353539"/>
              <a:gd name="connsiteX2" fmla="*/ 2160852 w 3434240"/>
              <a:gd name="connsiteY2" fmla="*/ 1121 h 353539"/>
              <a:gd name="connsiteX3" fmla="*/ 1764612 w 3434240"/>
              <a:gd name="connsiteY3" fmla="*/ 252581 h 353539"/>
              <a:gd name="connsiteX4" fmla="*/ 1315032 w 3434240"/>
              <a:gd name="connsiteY4" fmla="*/ 23981 h 353539"/>
              <a:gd name="connsiteX5" fmla="*/ 979752 w 3434240"/>
              <a:gd name="connsiteY5" fmla="*/ 267821 h 353539"/>
              <a:gd name="connsiteX6" fmla="*/ 636535 w 3434240"/>
              <a:gd name="connsiteY6" fmla="*/ 142774 h 353539"/>
              <a:gd name="connsiteX7" fmla="*/ 0 w 3434240"/>
              <a:gd name="connsiteY7" fmla="*/ 131541 h 353539"/>
              <a:gd name="connsiteX0" fmla="*/ 3659712 w 3659712"/>
              <a:gd name="connsiteY0" fmla="*/ 270104 h 270104"/>
              <a:gd name="connsiteX1" fmla="*/ 268736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659712 w 3659712"/>
              <a:gd name="connsiteY0" fmla="*/ 270104 h 270104"/>
              <a:gd name="connsiteX1" fmla="*/ 282828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744264 w 3744264"/>
              <a:gd name="connsiteY0" fmla="*/ 186669 h 270024"/>
              <a:gd name="connsiteX1" fmla="*/ 2828284 w 3744264"/>
              <a:gd name="connsiteY1" fmla="*/ 168049 h 270024"/>
              <a:gd name="connsiteX2" fmla="*/ 2160852 w 3744264"/>
              <a:gd name="connsiteY2" fmla="*/ 1121 h 270024"/>
              <a:gd name="connsiteX3" fmla="*/ 1764612 w 3744264"/>
              <a:gd name="connsiteY3" fmla="*/ 252581 h 270024"/>
              <a:gd name="connsiteX4" fmla="*/ 1315032 w 3744264"/>
              <a:gd name="connsiteY4" fmla="*/ 23981 h 270024"/>
              <a:gd name="connsiteX5" fmla="*/ 979752 w 3744264"/>
              <a:gd name="connsiteY5" fmla="*/ 267821 h 270024"/>
              <a:gd name="connsiteX6" fmla="*/ 636535 w 3744264"/>
              <a:gd name="connsiteY6" fmla="*/ 142774 h 270024"/>
              <a:gd name="connsiteX7" fmla="*/ 0 w 3744264"/>
              <a:gd name="connsiteY7" fmla="*/ 131541 h 270024"/>
              <a:gd name="connsiteX0" fmla="*/ 3561068 w 3561068"/>
              <a:gd name="connsiteY0" fmla="*/ 288645 h 288645"/>
              <a:gd name="connsiteX1" fmla="*/ 2828284 w 3561068"/>
              <a:gd name="connsiteY1" fmla="*/ 168049 h 288645"/>
              <a:gd name="connsiteX2" fmla="*/ 2160852 w 3561068"/>
              <a:gd name="connsiteY2" fmla="*/ 1121 h 288645"/>
              <a:gd name="connsiteX3" fmla="*/ 1764612 w 3561068"/>
              <a:gd name="connsiteY3" fmla="*/ 252581 h 288645"/>
              <a:gd name="connsiteX4" fmla="*/ 1315032 w 3561068"/>
              <a:gd name="connsiteY4" fmla="*/ 23981 h 288645"/>
              <a:gd name="connsiteX5" fmla="*/ 979752 w 3561068"/>
              <a:gd name="connsiteY5" fmla="*/ 267821 h 288645"/>
              <a:gd name="connsiteX6" fmla="*/ 636535 w 3561068"/>
              <a:gd name="connsiteY6" fmla="*/ 142774 h 288645"/>
              <a:gd name="connsiteX7" fmla="*/ 0 w 3561068"/>
              <a:gd name="connsiteY7" fmla="*/ 131541 h 288645"/>
              <a:gd name="connsiteX0" fmla="*/ 3561068 w 3561068"/>
              <a:gd name="connsiteY0" fmla="*/ 287570 h 287570"/>
              <a:gd name="connsiteX1" fmla="*/ 2701456 w 3561068"/>
              <a:gd name="connsiteY1" fmla="*/ 231868 h 287570"/>
              <a:gd name="connsiteX2" fmla="*/ 2160852 w 3561068"/>
              <a:gd name="connsiteY2" fmla="*/ 46 h 287570"/>
              <a:gd name="connsiteX3" fmla="*/ 1764612 w 3561068"/>
              <a:gd name="connsiteY3" fmla="*/ 251506 h 287570"/>
              <a:gd name="connsiteX4" fmla="*/ 1315032 w 3561068"/>
              <a:gd name="connsiteY4" fmla="*/ 22906 h 287570"/>
              <a:gd name="connsiteX5" fmla="*/ 979752 w 3561068"/>
              <a:gd name="connsiteY5" fmla="*/ 266746 h 287570"/>
              <a:gd name="connsiteX6" fmla="*/ 636535 w 3561068"/>
              <a:gd name="connsiteY6" fmla="*/ 141699 h 287570"/>
              <a:gd name="connsiteX7" fmla="*/ 0 w 3561068"/>
              <a:gd name="connsiteY7" fmla="*/ 130466 h 287570"/>
              <a:gd name="connsiteX0" fmla="*/ 3349688 w 3349688"/>
              <a:gd name="connsiteY0" fmla="*/ 241216 h 268947"/>
              <a:gd name="connsiteX1" fmla="*/ 2701456 w 3349688"/>
              <a:gd name="connsiteY1" fmla="*/ 231867 h 268947"/>
              <a:gd name="connsiteX2" fmla="*/ 2160852 w 3349688"/>
              <a:gd name="connsiteY2" fmla="*/ 45 h 268947"/>
              <a:gd name="connsiteX3" fmla="*/ 1764612 w 3349688"/>
              <a:gd name="connsiteY3" fmla="*/ 251505 h 268947"/>
              <a:gd name="connsiteX4" fmla="*/ 1315032 w 3349688"/>
              <a:gd name="connsiteY4" fmla="*/ 22905 h 268947"/>
              <a:gd name="connsiteX5" fmla="*/ 979752 w 3349688"/>
              <a:gd name="connsiteY5" fmla="*/ 266745 h 268947"/>
              <a:gd name="connsiteX6" fmla="*/ 636535 w 3349688"/>
              <a:gd name="connsiteY6" fmla="*/ 141698 h 268947"/>
              <a:gd name="connsiteX7" fmla="*/ 0 w 3349688"/>
              <a:gd name="connsiteY7" fmla="*/ 130465 h 268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49688" h="268947">
                <a:moveTo>
                  <a:pt x="3349688" y="241216"/>
                </a:moveTo>
                <a:cubicBezTo>
                  <a:pt x="3253393" y="210301"/>
                  <a:pt x="2913687" y="290603"/>
                  <a:pt x="2701456" y="231867"/>
                </a:cubicBezTo>
                <a:cubicBezTo>
                  <a:pt x="2489225" y="173131"/>
                  <a:pt x="2316993" y="-3228"/>
                  <a:pt x="2160852" y="45"/>
                </a:cubicBezTo>
                <a:cubicBezTo>
                  <a:pt x="2004711" y="3318"/>
                  <a:pt x="1905582" y="247695"/>
                  <a:pt x="1764612" y="251505"/>
                </a:cubicBezTo>
                <a:cubicBezTo>
                  <a:pt x="1623642" y="255315"/>
                  <a:pt x="1445842" y="20365"/>
                  <a:pt x="1315032" y="22905"/>
                </a:cubicBezTo>
                <a:cubicBezTo>
                  <a:pt x="1184222" y="25445"/>
                  <a:pt x="1092835" y="246946"/>
                  <a:pt x="979752" y="266745"/>
                </a:cubicBezTo>
                <a:cubicBezTo>
                  <a:pt x="866669" y="286544"/>
                  <a:pt x="715275" y="167098"/>
                  <a:pt x="636535" y="141698"/>
                </a:cubicBezTo>
                <a:cubicBezTo>
                  <a:pt x="557795" y="116298"/>
                  <a:pt x="116840" y="136815"/>
                  <a:pt x="0" y="130465"/>
                </a:cubicBezTo>
              </a:path>
            </a:pathLst>
          </a:custGeom>
          <a:noFill/>
          <a:ln w="38100">
            <a:gradFill flip="none" rotWithShape="1">
              <a:gsLst>
                <a:gs pos="0">
                  <a:srgbClr val="FF0000"/>
                </a:gs>
                <a:gs pos="54000">
                  <a:schemeClr val="accent2">
                    <a:lumMod val="75000"/>
                  </a:schemeClr>
                </a:gs>
                <a:gs pos="83000">
                  <a:srgbClr val="CC99FF"/>
                </a:gs>
                <a:gs pos="100000">
                  <a:srgbClr val="0070C0"/>
                </a:gs>
              </a:gsLst>
              <a:lin ang="10800000" scaled="1"/>
              <a:tileRect/>
            </a:gradFill>
            <a:tailEnd type="stealth" w="lg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: Shape 104">
            <a:extLst>
              <a:ext uri="{FF2B5EF4-FFF2-40B4-BE49-F238E27FC236}">
                <a16:creationId xmlns:a16="http://schemas.microsoft.com/office/drawing/2014/main" id="{F5687343-FD55-4A99-B50F-6B1A9BCE6901}"/>
              </a:ext>
            </a:extLst>
          </p:cNvPr>
          <p:cNvSpPr/>
          <p:nvPr/>
        </p:nvSpPr>
        <p:spPr>
          <a:xfrm rot="5400000">
            <a:off x="2325192" y="5876419"/>
            <a:ext cx="726350" cy="99730"/>
          </a:xfrm>
          <a:custGeom>
            <a:avLst/>
            <a:gdLst>
              <a:gd name="connsiteX0" fmla="*/ 2095500 w 2095500"/>
              <a:gd name="connsiteY0" fmla="*/ 213622 h 269741"/>
              <a:gd name="connsiteX1" fmla="*/ 1653540 w 2095500"/>
              <a:gd name="connsiteY1" fmla="*/ 262 h 269741"/>
              <a:gd name="connsiteX2" fmla="*/ 1257300 w 2095500"/>
              <a:gd name="connsiteY2" fmla="*/ 251722 h 269741"/>
              <a:gd name="connsiteX3" fmla="*/ 807720 w 2095500"/>
              <a:gd name="connsiteY3" fmla="*/ 23122 h 269741"/>
              <a:gd name="connsiteX4" fmla="*/ 472440 w 2095500"/>
              <a:gd name="connsiteY4" fmla="*/ 266962 h 269741"/>
              <a:gd name="connsiteX5" fmla="*/ 312420 w 2095500"/>
              <a:gd name="connsiteY5" fmla="*/ 152662 h 269741"/>
              <a:gd name="connsiteX6" fmla="*/ 0 w 2095500"/>
              <a:gd name="connsiteY6" fmla="*/ 114562 h 269741"/>
              <a:gd name="connsiteX0" fmla="*/ 2518260 w 2518260"/>
              <a:gd name="connsiteY0" fmla="*/ 213622 h 269741"/>
              <a:gd name="connsiteX1" fmla="*/ 2076300 w 2518260"/>
              <a:gd name="connsiteY1" fmla="*/ 262 h 269741"/>
              <a:gd name="connsiteX2" fmla="*/ 1680060 w 2518260"/>
              <a:gd name="connsiteY2" fmla="*/ 251722 h 269741"/>
              <a:gd name="connsiteX3" fmla="*/ 1230480 w 2518260"/>
              <a:gd name="connsiteY3" fmla="*/ 23122 h 269741"/>
              <a:gd name="connsiteX4" fmla="*/ 895200 w 2518260"/>
              <a:gd name="connsiteY4" fmla="*/ 266962 h 269741"/>
              <a:gd name="connsiteX5" fmla="*/ 735180 w 2518260"/>
              <a:gd name="connsiteY5" fmla="*/ 152662 h 269741"/>
              <a:gd name="connsiteX6" fmla="*/ 0 w 2518260"/>
              <a:gd name="connsiteY6" fmla="*/ 162922 h 269741"/>
              <a:gd name="connsiteX0" fmla="*/ 2602812 w 2602812"/>
              <a:gd name="connsiteY0" fmla="*/ 213622 h 269741"/>
              <a:gd name="connsiteX1" fmla="*/ 2160852 w 2602812"/>
              <a:gd name="connsiteY1" fmla="*/ 262 h 269741"/>
              <a:gd name="connsiteX2" fmla="*/ 1764612 w 2602812"/>
              <a:gd name="connsiteY2" fmla="*/ 251722 h 269741"/>
              <a:gd name="connsiteX3" fmla="*/ 1315032 w 2602812"/>
              <a:gd name="connsiteY3" fmla="*/ 23122 h 269741"/>
              <a:gd name="connsiteX4" fmla="*/ 979752 w 2602812"/>
              <a:gd name="connsiteY4" fmla="*/ 266962 h 269741"/>
              <a:gd name="connsiteX5" fmla="*/ 819732 w 2602812"/>
              <a:gd name="connsiteY5" fmla="*/ 152662 h 269741"/>
              <a:gd name="connsiteX6" fmla="*/ 0 w 2602812"/>
              <a:gd name="connsiteY6" fmla="*/ 130682 h 269741"/>
              <a:gd name="connsiteX0" fmla="*/ 2602812 w 2602812"/>
              <a:gd name="connsiteY0" fmla="*/ 213622 h 268914"/>
              <a:gd name="connsiteX1" fmla="*/ 2160852 w 2602812"/>
              <a:gd name="connsiteY1" fmla="*/ 262 h 268914"/>
              <a:gd name="connsiteX2" fmla="*/ 1764612 w 2602812"/>
              <a:gd name="connsiteY2" fmla="*/ 251722 h 268914"/>
              <a:gd name="connsiteX3" fmla="*/ 1315032 w 2602812"/>
              <a:gd name="connsiteY3" fmla="*/ 23122 h 268914"/>
              <a:gd name="connsiteX4" fmla="*/ 979752 w 2602812"/>
              <a:gd name="connsiteY4" fmla="*/ 266962 h 268914"/>
              <a:gd name="connsiteX5" fmla="*/ 819731 w 2602812"/>
              <a:gd name="connsiteY5" fmla="*/ 136542 h 268914"/>
              <a:gd name="connsiteX6" fmla="*/ 0 w 2602812"/>
              <a:gd name="connsiteY6" fmla="*/ 130682 h 268914"/>
              <a:gd name="connsiteX0" fmla="*/ 2602812 w 2602812"/>
              <a:gd name="connsiteY0" fmla="*/ 213622 h 269165"/>
              <a:gd name="connsiteX1" fmla="*/ 2160852 w 2602812"/>
              <a:gd name="connsiteY1" fmla="*/ 262 h 269165"/>
              <a:gd name="connsiteX2" fmla="*/ 1764612 w 2602812"/>
              <a:gd name="connsiteY2" fmla="*/ 251722 h 269165"/>
              <a:gd name="connsiteX3" fmla="*/ 1315032 w 2602812"/>
              <a:gd name="connsiteY3" fmla="*/ 23122 h 269165"/>
              <a:gd name="connsiteX4" fmla="*/ 979752 w 2602812"/>
              <a:gd name="connsiteY4" fmla="*/ 266962 h 269165"/>
              <a:gd name="connsiteX5" fmla="*/ 636535 w 2602812"/>
              <a:gd name="connsiteY5" fmla="*/ 141915 h 269165"/>
              <a:gd name="connsiteX6" fmla="*/ 0 w 2602812"/>
              <a:gd name="connsiteY6" fmla="*/ 130682 h 269165"/>
              <a:gd name="connsiteX0" fmla="*/ 3434240 w 3434240"/>
              <a:gd name="connsiteY0" fmla="*/ 353187 h 353187"/>
              <a:gd name="connsiteX1" fmla="*/ 2160852 w 3434240"/>
              <a:gd name="connsiteY1" fmla="*/ 769 h 353187"/>
              <a:gd name="connsiteX2" fmla="*/ 1764612 w 3434240"/>
              <a:gd name="connsiteY2" fmla="*/ 252229 h 353187"/>
              <a:gd name="connsiteX3" fmla="*/ 1315032 w 3434240"/>
              <a:gd name="connsiteY3" fmla="*/ 23629 h 353187"/>
              <a:gd name="connsiteX4" fmla="*/ 979752 w 3434240"/>
              <a:gd name="connsiteY4" fmla="*/ 267469 h 353187"/>
              <a:gd name="connsiteX5" fmla="*/ 636535 w 3434240"/>
              <a:gd name="connsiteY5" fmla="*/ 142422 h 353187"/>
              <a:gd name="connsiteX6" fmla="*/ 0 w 3434240"/>
              <a:gd name="connsiteY6" fmla="*/ 131189 h 353187"/>
              <a:gd name="connsiteX0" fmla="*/ 3434240 w 3434240"/>
              <a:gd name="connsiteY0" fmla="*/ 352738 h 352738"/>
              <a:gd name="connsiteX1" fmla="*/ 2729640 w 3434240"/>
              <a:gd name="connsiteY1" fmla="*/ 315576 h 352738"/>
              <a:gd name="connsiteX2" fmla="*/ 2160852 w 3434240"/>
              <a:gd name="connsiteY2" fmla="*/ 320 h 352738"/>
              <a:gd name="connsiteX3" fmla="*/ 1764612 w 3434240"/>
              <a:gd name="connsiteY3" fmla="*/ 251780 h 352738"/>
              <a:gd name="connsiteX4" fmla="*/ 1315032 w 3434240"/>
              <a:gd name="connsiteY4" fmla="*/ 23180 h 352738"/>
              <a:gd name="connsiteX5" fmla="*/ 979752 w 3434240"/>
              <a:gd name="connsiteY5" fmla="*/ 267020 h 352738"/>
              <a:gd name="connsiteX6" fmla="*/ 636535 w 3434240"/>
              <a:gd name="connsiteY6" fmla="*/ 141973 h 352738"/>
              <a:gd name="connsiteX7" fmla="*/ 0 w 3434240"/>
              <a:gd name="connsiteY7" fmla="*/ 130740 h 352738"/>
              <a:gd name="connsiteX0" fmla="*/ 3434240 w 3434240"/>
              <a:gd name="connsiteY0" fmla="*/ 353539 h 353539"/>
              <a:gd name="connsiteX1" fmla="*/ 2687364 w 3434240"/>
              <a:gd name="connsiteY1" fmla="*/ 168049 h 353539"/>
              <a:gd name="connsiteX2" fmla="*/ 2160852 w 3434240"/>
              <a:gd name="connsiteY2" fmla="*/ 1121 h 353539"/>
              <a:gd name="connsiteX3" fmla="*/ 1764612 w 3434240"/>
              <a:gd name="connsiteY3" fmla="*/ 252581 h 353539"/>
              <a:gd name="connsiteX4" fmla="*/ 1315032 w 3434240"/>
              <a:gd name="connsiteY4" fmla="*/ 23981 h 353539"/>
              <a:gd name="connsiteX5" fmla="*/ 979752 w 3434240"/>
              <a:gd name="connsiteY5" fmla="*/ 267821 h 353539"/>
              <a:gd name="connsiteX6" fmla="*/ 636535 w 3434240"/>
              <a:gd name="connsiteY6" fmla="*/ 142774 h 353539"/>
              <a:gd name="connsiteX7" fmla="*/ 0 w 3434240"/>
              <a:gd name="connsiteY7" fmla="*/ 131541 h 353539"/>
              <a:gd name="connsiteX0" fmla="*/ 3659712 w 3659712"/>
              <a:gd name="connsiteY0" fmla="*/ 270104 h 270104"/>
              <a:gd name="connsiteX1" fmla="*/ 268736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659712 w 3659712"/>
              <a:gd name="connsiteY0" fmla="*/ 270104 h 270104"/>
              <a:gd name="connsiteX1" fmla="*/ 282828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744264 w 3744264"/>
              <a:gd name="connsiteY0" fmla="*/ 186669 h 270024"/>
              <a:gd name="connsiteX1" fmla="*/ 2828284 w 3744264"/>
              <a:gd name="connsiteY1" fmla="*/ 168049 h 270024"/>
              <a:gd name="connsiteX2" fmla="*/ 2160852 w 3744264"/>
              <a:gd name="connsiteY2" fmla="*/ 1121 h 270024"/>
              <a:gd name="connsiteX3" fmla="*/ 1764612 w 3744264"/>
              <a:gd name="connsiteY3" fmla="*/ 252581 h 270024"/>
              <a:gd name="connsiteX4" fmla="*/ 1315032 w 3744264"/>
              <a:gd name="connsiteY4" fmla="*/ 23981 h 270024"/>
              <a:gd name="connsiteX5" fmla="*/ 979752 w 3744264"/>
              <a:gd name="connsiteY5" fmla="*/ 267821 h 270024"/>
              <a:gd name="connsiteX6" fmla="*/ 636535 w 3744264"/>
              <a:gd name="connsiteY6" fmla="*/ 142774 h 270024"/>
              <a:gd name="connsiteX7" fmla="*/ 0 w 3744264"/>
              <a:gd name="connsiteY7" fmla="*/ 131541 h 270024"/>
              <a:gd name="connsiteX0" fmla="*/ 3561068 w 3561068"/>
              <a:gd name="connsiteY0" fmla="*/ 288645 h 288645"/>
              <a:gd name="connsiteX1" fmla="*/ 2828284 w 3561068"/>
              <a:gd name="connsiteY1" fmla="*/ 168049 h 288645"/>
              <a:gd name="connsiteX2" fmla="*/ 2160852 w 3561068"/>
              <a:gd name="connsiteY2" fmla="*/ 1121 h 288645"/>
              <a:gd name="connsiteX3" fmla="*/ 1764612 w 3561068"/>
              <a:gd name="connsiteY3" fmla="*/ 252581 h 288645"/>
              <a:gd name="connsiteX4" fmla="*/ 1315032 w 3561068"/>
              <a:gd name="connsiteY4" fmla="*/ 23981 h 288645"/>
              <a:gd name="connsiteX5" fmla="*/ 979752 w 3561068"/>
              <a:gd name="connsiteY5" fmla="*/ 267821 h 288645"/>
              <a:gd name="connsiteX6" fmla="*/ 636535 w 3561068"/>
              <a:gd name="connsiteY6" fmla="*/ 142774 h 288645"/>
              <a:gd name="connsiteX7" fmla="*/ 0 w 3561068"/>
              <a:gd name="connsiteY7" fmla="*/ 131541 h 288645"/>
              <a:gd name="connsiteX0" fmla="*/ 3561068 w 3561068"/>
              <a:gd name="connsiteY0" fmla="*/ 287570 h 287570"/>
              <a:gd name="connsiteX1" fmla="*/ 2701456 w 3561068"/>
              <a:gd name="connsiteY1" fmla="*/ 231868 h 287570"/>
              <a:gd name="connsiteX2" fmla="*/ 2160852 w 3561068"/>
              <a:gd name="connsiteY2" fmla="*/ 46 h 287570"/>
              <a:gd name="connsiteX3" fmla="*/ 1764612 w 3561068"/>
              <a:gd name="connsiteY3" fmla="*/ 251506 h 287570"/>
              <a:gd name="connsiteX4" fmla="*/ 1315032 w 3561068"/>
              <a:gd name="connsiteY4" fmla="*/ 22906 h 287570"/>
              <a:gd name="connsiteX5" fmla="*/ 979752 w 3561068"/>
              <a:gd name="connsiteY5" fmla="*/ 266746 h 287570"/>
              <a:gd name="connsiteX6" fmla="*/ 636535 w 3561068"/>
              <a:gd name="connsiteY6" fmla="*/ 141699 h 287570"/>
              <a:gd name="connsiteX7" fmla="*/ 0 w 3561068"/>
              <a:gd name="connsiteY7" fmla="*/ 130466 h 287570"/>
              <a:gd name="connsiteX0" fmla="*/ 3349688 w 3349688"/>
              <a:gd name="connsiteY0" fmla="*/ 241216 h 268947"/>
              <a:gd name="connsiteX1" fmla="*/ 2701456 w 3349688"/>
              <a:gd name="connsiteY1" fmla="*/ 231867 h 268947"/>
              <a:gd name="connsiteX2" fmla="*/ 2160852 w 3349688"/>
              <a:gd name="connsiteY2" fmla="*/ 45 h 268947"/>
              <a:gd name="connsiteX3" fmla="*/ 1764612 w 3349688"/>
              <a:gd name="connsiteY3" fmla="*/ 251505 h 268947"/>
              <a:gd name="connsiteX4" fmla="*/ 1315032 w 3349688"/>
              <a:gd name="connsiteY4" fmla="*/ 22905 h 268947"/>
              <a:gd name="connsiteX5" fmla="*/ 979752 w 3349688"/>
              <a:gd name="connsiteY5" fmla="*/ 266745 h 268947"/>
              <a:gd name="connsiteX6" fmla="*/ 636535 w 3349688"/>
              <a:gd name="connsiteY6" fmla="*/ 141698 h 268947"/>
              <a:gd name="connsiteX7" fmla="*/ 0 w 3349688"/>
              <a:gd name="connsiteY7" fmla="*/ 130465 h 268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49688" h="268947">
                <a:moveTo>
                  <a:pt x="3349688" y="241216"/>
                </a:moveTo>
                <a:cubicBezTo>
                  <a:pt x="3253393" y="210301"/>
                  <a:pt x="2913687" y="290603"/>
                  <a:pt x="2701456" y="231867"/>
                </a:cubicBezTo>
                <a:cubicBezTo>
                  <a:pt x="2489225" y="173131"/>
                  <a:pt x="2316993" y="-3228"/>
                  <a:pt x="2160852" y="45"/>
                </a:cubicBezTo>
                <a:cubicBezTo>
                  <a:pt x="2004711" y="3318"/>
                  <a:pt x="1905582" y="247695"/>
                  <a:pt x="1764612" y="251505"/>
                </a:cubicBezTo>
                <a:cubicBezTo>
                  <a:pt x="1623642" y="255315"/>
                  <a:pt x="1445842" y="20365"/>
                  <a:pt x="1315032" y="22905"/>
                </a:cubicBezTo>
                <a:cubicBezTo>
                  <a:pt x="1184222" y="25445"/>
                  <a:pt x="1092835" y="246946"/>
                  <a:pt x="979752" y="266745"/>
                </a:cubicBezTo>
                <a:cubicBezTo>
                  <a:pt x="866669" y="286544"/>
                  <a:pt x="715275" y="167098"/>
                  <a:pt x="636535" y="141698"/>
                </a:cubicBezTo>
                <a:cubicBezTo>
                  <a:pt x="557795" y="116298"/>
                  <a:pt x="116840" y="136815"/>
                  <a:pt x="0" y="130465"/>
                </a:cubicBezTo>
              </a:path>
            </a:pathLst>
          </a:custGeom>
          <a:noFill/>
          <a:ln w="38100">
            <a:gradFill flip="none" rotWithShape="1">
              <a:gsLst>
                <a:gs pos="0">
                  <a:srgbClr val="FF0000"/>
                </a:gs>
                <a:gs pos="54000">
                  <a:schemeClr val="accent2">
                    <a:lumMod val="75000"/>
                  </a:schemeClr>
                </a:gs>
                <a:gs pos="83000">
                  <a:srgbClr val="CC99FF"/>
                </a:gs>
                <a:gs pos="100000">
                  <a:srgbClr val="0070C0"/>
                </a:gs>
              </a:gsLst>
              <a:lin ang="10800000" scaled="1"/>
              <a:tileRect/>
            </a:gradFill>
            <a:tailEnd type="stealth" w="lg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51580711-D3B5-47C9-B092-2719884B0AA6}"/>
              </a:ext>
            </a:extLst>
          </p:cNvPr>
          <p:cNvSpPr/>
          <p:nvPr/>
        </p:nvSpPr>
        <p:spPr>
          <a:xfrm rot="5400000">
            <a:off x="1851191" y="5876419"/>
            <a:ext cx="726350" cy="99730"/>
          </a:xfrm>
          <a:custGeom>
            <a:avLst/>
            <a:gdLst>
              <a:gd name="connsiteX0" fmla="*/ 2095500 w 2095500"/>
              <a:gd name="connsiteY0" fmla="*/ 213622 h 269741"/>
              <a:gd name="connsiteX1" fmla="*/ 1653540 w 2095500"/>
              <a:gd name="connsiteY1" fmla="*/ 262 h 269741"/>
              <a:gd name="connsiteX2" fmla="*/ 1257300 w 2095500"/>
              <a:gd name="connsiteY2" fmla="*/ 251722 h 269741"/>
              <a:gd name="connsiteX3" fmla="*/ 807720 w 2095500"/>
              <a:gd name="connsiteY3" fmla="*/ 23122 h 269741"/>
              <a:gd name="connsiteX4" fmla="*/ 472440 w 2095500"/>
              <a:gd name="connsiteY4" fmla="*/ 266962 h 269741"/>
              <a:gd name="connsiteX5" fmla="*/ 312420 w 2095500"/>
              <a:gd name="connsiteY5" fmla="*/ 152662 h 269741"/>
              <a:gd name="connsiteX6" fmla="*/ 0 w 2095500"/>
              <a:gd name="connsiteY6" fmla="*/ 114562 h 269741"/>
              <a:gd name="connsiteX0" fmla="*/ 2518260 w 2518260"/>
              <a:gd name="connsiteY0" fmla="*/ 213622 h 269741"/>
              <a:gd name="connsiteX1" fmla="*/ 2076300 w 2518260"/>
              <a:gd name="connsiteY1" fmla="*/ 262 h 269741"/>
              <a:gd name="connsiteX2" fmla="*/ 1680060 w 2518260"/>
              <a:gd name="connsiteY2" fmla="*/ 251722 h 269741"/>
              <a:gd name="connsiteX3" fmla="*/ 1230480 w 2518260"/>
              <a:gd name="connsiteY3" fmla="*/ 23122 h 269741"/>
              <a:gd name="connsiteX4" fmla="*/ 895200 w 2518260"/>
              <a:gd name="connsiteY4" fmla="*/ 266962 h 269741"/>
              <a:gd name="connsiteX5" fmla="*/ 735180 w 2518260"/>
              <a:gd name="connsiteY5" fmla="*/ 152662 h 269741"/>
              <a:gd name="connsiteX6" fmla="*/ 0 w 2518260"/>
              <a:gd name="connsiteY6" fmla="*/ 162922 h 269741"/>
              <a:gd name="connsiteX0" fmla="*/ 2602812 w 2602812"/>
              <a:gd name="connsiteY0" fmla="*/ 213622 h 269741"/>
              <a:gd name="connsiteX1" fmla="*/ 2160852 w 2602812"/>
              <a:gd name="connsiteY1" fmla="*/ 262 h 269741"/>
              <a:gd name="connsiteX2" fmla="*/ 1764612 w 2602812"/>
              <a:gd name="connsiteY2" fmla="*/ 251722 h 269741"/>
              <a:gd name="connsiteX3" fmla="*/ 1315032 w 2602812"/>
              <a:gd name="connsiteY3" fmla="*/ 23122 h 269741"/>
              <a:gd name="connsiteX4" fmla="*/ 979752 w 2602812"/>
              <a:gd name="connsiteY4" fmla="*/ 266962 h 269741"/>
              <a:gd name="connsiteX5" fmla="*/ 819732 w 2602812"/>
              <a:gd name="connsiteY5" fmla="*/ 152662 h 269741"/>
              <a:gd name="connsiteX6" fmla="*/ 0 w 2602812"/>
              <a:gd name="connsiteY6" fmla="*/ 130682 h 269741"/>
              <a:gd name="connsiteX0" fmla="*/ 2602812 w 2602812"/>
              <a:gd name="connsiteY0" fmla="*/ 213622 h 268914"/>
              <a:gd name="connsiteX1" fmla="*/ 2160852 w 2602812"/>
              <a:gd name="connsiteY1" fmla="*/ 262 h 268914"/>
              <a:gd name="connsiteX2" fmla="*/ 1764612 w 2602812"/>
              <a:gd name="connsiteY2" fmla="*/ 251722 h 268914"/>
              <a:gd name="connsiteX3" fmla="*/ 1315032 w 2602812"/>
              <a:gd name="connsiteY3" fmla="*/ 23122 h 268914"/>
              <a:gd name="connsiteX4" fmla="*/ 979752 w 2602812"/>
              <a:gd name="connsiteY4" fmla="*/ 266962 h 268914"/>
              <a:gd name="connsiteX5" fmla="*/ 819731 w 2602812"/>
              <a:gd name="connsiteY5" fmla="*/ 136542 h 268914"/>
              <a:gd name="connsiteX6" fmla="*/ 0 w 2602812"/>
              <a:gd name="connsiteY6" fmla="*/ 130682 h 268914"/>
              <a:gd name="connsiteX0" fmla="*/ 2602812 w 2602812"/>
              <a:gd name="connsiteY0" fmla="*/ 213622 h 269165"/>
              <a:gd name="connsiteX1" fmla="*/ 2160852 w 2602812"/>
              <a:gd name="connsiteY1" fmla="*/ 262 h 269165"/>
              <a:gd name="connsiteX2" fmla="*/ 1764612 w 2602812"/>
              <a:gd name="connsiteY2" fmla="*/ 251722 h 269165"/>
              <a:gd name="connsiteX3" fmla="*/ 1315032 w 2602812"/>
              <a:gd name="connsiteY3" fmla="*/ 23122 h 269165"/>
              <a:gd name="connsiteX4" fmla="*/ 979752 w 2602812"/>
              <a:gd name="connsiteY4" fmla="*/ 266962 h 269165"/>
              <a:gd name="connsiteX5" fmla="*/ 636535 w 2602812"/>
              <a:gd name="connsiteY5" fmla="*/ 141915 h 269165"/>
              <a:gd name="connsiteX6" fmla="*/ 0 w 2602812"/>
              <a:gd name="connsiteY6" fmla="*/ 130682 h 269165"/>
              <a:gd name="connsiteX0" fmla="*/ 3434240 w 3434240"/>
              <a:gd name="connsiteY0" fmla="*/ 353187 h 353187"/>
              <a:gd name="connsiteX1" fmla="*/ 2160852 w 3434240"/>
              <a:gd name="connsiteY1" fmla="*/ 769 h 353187"/>
              <a:gd name="connsiteX2" fmla="*/ 1764612 w 3434240"/>
              <a:gd name="connsiteY2" fmla="*/ 252229 h 353187"/>
              <a:gd name="connsiteX3" fmla="*/ 1315032 w 3434240"/>
              <a:gd name="connsiteY3" fmla="*/ 23629 h 353187"/>
              <a:gd name="connsiteX4" fmla="*/ 979752 w 3434240"/>
              <a:gd name="connsiteY4" fmla="*/ 267469 h 353187"/>
              <a:gd name="connsiteX5" fmla="*/ 636535 w 3434240"/>
              <a:gd name="connsiteY5" fmla="*/ 142422 h 353187"/>
              <a:gd name="connsiteX6" fmla="*/ 0 w 3434240"/>
              <a:gd name="connsiteY6" fmla="*/ 131189 h 353187"/>
              <a:gd name="connsiteX0" fmla="*/ 3434240 w 3434240"/>
              <a:gd name="connsiteY0" fmla="*/ 352738 h 352738"/>
              <a:gd name="connsiteX1" fmla="*/ 2729640 w 3434240"/>
              <a:gd name="connsiteY1" fmla="*/ 315576 h 352738"/>
              <a:gd name="connsiteX2" fmla="*/ 2160852 w 3434240"/>
              <a:gd name="connsiteY2" fmla="*/ 320 h 352738"/>
              <a:gd name="connsiteX3" fmla="*/ 1764612 w 3434240"/>
              <a:gd name="connsiteY3" fmla="*/ 251780 h 352738"/>
              <a:gd name="connsiteX4" fmla="*/ 1315032 w 3434240"/>
              <a:gd name="connsiteY4" fmla="*/ 23180 h 352738"/>
              <a:gd name="connsiteX5" fmla="*/ 979752 w 3434240"/>
              <a:gd name="connsiteY5" fmla="*/ 267020 h 352738"/>
              <a:gd name="connsiteX6" fmla="*/ 636535 w 3434240"/>
              <a:gd name="connsiteY6" fmla="*/ 141973 h 352738"/>
              <a:gd name="connsiteX7" fmla="*/ 0 w 3434240"/>
              <a:gd name="connsiteY7" fmla="*/ 130740 h 352738"/>
              <a:gd name="connsiteX0" fmla="*/ 3434240 w 3434240"/>
              <a:gd name="connsiteY0" fmla="*/ 353539 h 353539"/>
              <a:gd name="connsiteX1" fmla="*/ 2687364 w 3434240"/>
              <a:gd name="connsiteY1" fmla="*/ 168049 h 353539"/>
              <a:gd name="connsiteX2" fmla="*/ 2160852 w 3434240"/>
              <a:gd name="connsiteY2" fmla="*/ 1121 h 353539"/>
              <a:gd name="connsiteX3" fmla="*/ 1764612 w 3434240"/>
              <a:gd name="connsiteY3" fmla="*/ 252581 h 353539"/>
              <a:gd name="connsiteX4" fmla="*/ 1315032 w 3434240"/>
              <a:gd name="connsiteY4" fmla="*/ 23981 h 353539"/>
              <a:gd name="connsiteX5" fmla="*/ 979752 w 3434240"/>
              <a:gd name="connsiteY5" fmla="*/ 267821 h 353539"/>
              <a:gd name="connsiteX6" fmla="*/ 636535 w 3434240"/>
              <a:gd name="connsiteY6" fmla="*/ 142774 h 353539"/>
              <a:gd name="connsiteX7" fmla="*/ 0 w 3434240"/>
              <a:gd name="connsiteY7" fmla="*/ 131541 h 353539"/>
              <a:gd name="connsiteX0" fmla="*/ 3659712 w 3659712"/>
              <a:gd name="connsiteY0" fmla="*/ 270104 h 270104"/>
              <a:gd name="connsiteX1" fmla="*/ 268736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659712 w 3659712"/>
              <a:gd name="connsiteY0" fmla="*/ 270104 h 270104"/>
              <a:gd name="connsiteX1" fmla="*/ 282828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744264 w 3744264"/>
              <a:gd name="connsiteY0" fmla="*/ 186669 h 270024"/>
              <a:gd name="connsiteX1" fmla="*/ 2828284 w 3744264"/>
              <a:gd name="connsiteY1" fmla="*/ 168049 h 270024"/>
              <a:gd name="connsiteX2" fmla="*/ 2160852 w 3744264"/>
              <a:gd name="connsiteY2" fmla="*/ 1121 h 270024"/>
              <a:gd name="connsiteX3" fmla="*/ 1764612 w 3744264"/>
              <a:gd name="connsiteY3" fmla="*/ 252581 h 270024"/>
              <a:gd name="connsiteX4" fmla="*/ 1315032 w 3744264"/>
              <a:gd name="connsiteY4" fmla="*/ 23981 h 270024"/>
              <a:gd name="connsiteX5" fmla="*/ 979752 w 3744264"/>
              <a:gd name="connsiteY5" fmla="*/ 267821 h 270024"/>
              <a:gd name="connsiteX6" fmla="*/ 636535 w 3744264"/>
              <a:gd name="connsiteY6" fmla="*/ 142774 h 270024"/>
              <a:gd name="connsiteX7" fmla="*/ 0 w 3744264"/>
              <a:gd name="connsiteY7" fmla="*/ 131541 h 270024"/>
              <a:gd name="connsiteX0" fmla="*/ 3561068 w 3561068"/>
              <a:gd name="connsiteY0" fmla="*/ 288645 h 288645"/>
              <a:gd name="connsiteX1" fmla="*/ 2828284 w 3561068"/>
              <a:gd name="connsiteY1" fmla="*/ 168049 h 288645"/>
              <a:gd name="connsiteX2" fmla="*/ 2160852 w 3561068"/>
              <a:gd name="connsiteY2" fmla="*/ 1121 h 288645"/>
              <a:gd name="connsiteX3" fmla="*/ 1764612 w 3561068"/>
              <a:gd name="connsiteY3" fmla="*/ 252581 h 288645"/>
              <a:gd name="connsiteX4" fmla="*/ 1315032 w 3561068"/>
              <a:gd name="connsiteY4" fmla="*/ 23981 h 288645"/>
              <a:gd name="connsiteX5" fmla="*/ 979752 w 3561068"/>
              <a:gd name="connsiteY5" fmla="*/ 267821 h 288645"/>
              <a:gd name="connsiteX6" fmla="*/ 636535 w 3561068"/>
              <a:gd name="connsiteY6" fmla="*/ 142774 h 288645"/>
              <a:gd name="connsiteX7" fmla="*/ 0 w 3561068"/>
              <a:gd name="connsiteY7" fmla="*/ 131541 h 288645"/>
              <a:gd name="connsiteX0" fmla="*/ 3561068 w 3561068"/>
              <a:gd name="connsiteY0" fmla="*/ 287570 h 287570"/>
              <a:gd name="connsiteX1" fmla="*/ 2701456 w 3561068"/>
              <a:gd name="connsiteY1" fmla="*/ 231868 h 287570"/>
              <a:gd name="connsiteX2" fmla="*/ 2160852 w 3561068"/>
              <a:gd name="connsiteY2" fmla="*/ 46 h 287570"/>
              <a:gd name="connsiteX3" fmla="*/ 1764612 w 3561068"/>
              <a:gd name="connsiteY3" fmla="*/ 251506 h 287570"/>
              <a:gd name="connsiteX4" fmla="*/ 1315032 w 3561068"/>
              <a:gd name="connsiteY4" fmla="*/ 22906 h 287570"/>
              <a:gd name="connsiteX5" fmla="*/ 979752 w 3561068"/>
              <a:gd name="connsiteY5" fmla="*/ 266746 h 287570"/>
              <a:gd name="connsiteX6" fmla="*/ 636535 w 3561068"/>
              <a:gd name="connsiteY6" fmla="*/ 141699 h 287570"/>
              <a:gd name="connsiteX7" fmla="*/ 0 w 3561068"/>
              <a:gd name="connsiteY7" fmla="*/ 130466 h 287570"/>
              <a:gd name="connsiteX0" fmla="*/ 3349688 w 3349688"/>
              <a:gd name="connsiteY0" fmla="*/ 241216 h 268947"/>
              <a:gd name="connsiteX1" fmla="*/ 2701456 w 3349688"/>
              <a:gd name="connsiteY1" fmla="*/ 231867 h 268947"/>
              <a:gd name="connsiteX2" fmla="*/ 2160852 w 3349688"/>
              <a:gd name="connsiteY2" fmla="*/ 45 h 268947"/>
              <a:gd name="connsiteX3" fmla="*/ 1764612 w 3349688"/>
              <a:gd name="connsiteY3" fmla="*/ 251505 h 268947"/>
              <a:gd name="connsiteX4" fmla="*/ 1315032 w 3349688"/>
              <a:gd name="connsiteY4" fmla="*/ 22905 h 268947"/>
              <a:gd name="connsiteX5" fmla="*/ 979752 w 3349688"/>
              <a:gd name="connsiteY5" fmla="*/ 266745 h 268947"/>
              <a:gd name="connsiteX6" fmla="*/ 636535 w 3349688"/>
              <a:gd name="connsiteY6" fmla="*/ 141698 h 268947"/>
              <a:gd name="connsiteX7" fmla="*/ 0 w 3349688"/>
              <a:gd name="connsiteY7" fmla="*/ 130465 h 268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49688" h="268947">
                <a:moveTo>
                  <a:pt x="3349688" y="241216"/>
                </a:moveTo>
                <a:cubicBezTo>
                  <a:pt x="3253393" y="210301"/>
                  <a:pt x="2913687" y="290603"/>
                  <a:pt x="2701456" y="231867"/>
                </a:cubicBezTo>
                <a:cubicBezTo>
                  <a:pt x="2489225" y="173131"/>
                  <a:pt x="2316993" y="-3228"/>
                  <a:pt x="2160852" y="45"/>
                </a:cubicBezTo>
                <a:cubicBezTo>
                  <a:pt x="2004711" y="3318"/>
                  <a:pt x="1905582" y="247695"/>
                  <a:pt x="1764612" y="251505"/>
                </a:cubicBezTo>
                <a:cubicBezTo>
                  <a:pt x="1623642" y="255315"/>
                  <a:pt x="1445842" y="20365"/>
                  <a:pt x="1315032" y="22905"/>
                </a:cubicBezTo>
                <a:cubicBezTo>
                  <a:pt x="1184222" y="25445"/>
                  <a:pt x="1092835" y="246946"/>
                  <a:pt x="979752" y="266745"/>
                </a:cubicBezTo>
                <a:cubicBezTo>
                  <a:pt x="866669" y="286544"/>
                  <a:pt x="715275" y="167098"/>
                  <a:pt x="636535" y="141698"/>
                </a:cubicBezTo>
                <a:cubicBezTo>
                  <a:pt x="557795" y="116298"/>
                  <a:pt x="116840" y="136815"/>
                  <a:pt x="0" y="130465"/>
                </a:cubicBezTo>
              </a:path>
            </a:pathLst>
          </a:custGeom>
          <a:noFill/>
          <a:ln w="38100">
            <a:gradFill flip="none" rotWithShape="1">
              <a:gsLst>
                <a:gs pos="0">
                  <a:srgbClr val="FF0000"/>
                </a:gs>
                <a:gs pos="54000">
                  <a:schemeClr val="accent2">
                    <a:lumMod val="75000"/>
                  </a:schemeClr>
                </a:gs>
                <a:gs pos="83000">
                  <a:srgbClr val="CC99FF"/>
                </a:gs>
                <a:gs pos="100000">
                  <a:srgbClr val="0070C0"/>
                </a:gs>
              </a:gsLst>
              <a:lin ang="10800000" scaled="1"/>
              <a:tileRect/>
            </a:gradFill>
            <a:tailEnd type="stealth" w="lg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reeform: Shape 106">
            <a:extLst>
              <a:ext uri="{FF2B5EF4-FFF2-40B4-BE49-F238E27FC236}">
                <a16:creationId xmlns:a16="http://schemas.microsoft.com/office/drawing/2014/main" id="{631F4C00-5DAA-4324-A2A0-A4E9976772D7}"/>
              </a:ext>
            </a:extLst>
          </p:cNvPr>
          <p:cNvSpPr/>
          <p:nvPr/>
        </p:nvSpPr>
        <p:spPr>
          <a:xfrm rot="5400000">
            <a:off x="2799193" y="5876419"/>
            <a:ext cx="726350" cy="99730"/>
          </a:xfrm>
          <a:custGeom>
            <a:avLst/>
            <a:gdLst>
              <a:gd name="connsiteX0" fmla="*/ 2095500 w 2095500"/>
              <a:gd name="connsiteY0" fmla="*/ 213622 h 269741"/>
              <a:gd name="connsiteX1" fmla="*/ 1653540 w 2095500"/>
              <a:gd name="connsiteY1" fmla="*/ 262 h 269741"/>
              <a:gd name="connsiteX2" fmla="*/ 1257300 w 2095500"/>
              <a:gd name="connsiteY2" fmla="*/ 251722 h 269741"/>
              <a:gd name="connsiteX3" fmla="*/ 807720 w 2095500"/>
              <a:gd name="connsiteY3" fmla="*/ 23122 h 269741"/>
              <a:gd name="connsiteX4" fmla="*/ 472440 w 2095500"/>
              <a:gd name="connsiteY4" fmla="*/ 266962 h 269741"/>
              <a:gd name="connsiteX5" fmla="*/ 312420 w 2095500"/>
              <a:gd name="connsiteY5" fmla="*/ 152662 h 269741"/>
              <a:gd name="connsiteX6" fmla="*/ 0 w 2095500"/>
              <a:gd name="connsiteY6" fmla="*/ 114562 h 269741"/>
              <a:gd name="connsiteX0" fmla="*/ 2518260 w 2518260"/>
              <a:gd name="connsiteY0" fmla="*/ 213622 h 269741"/>
              <a:gd name="connsiteX1" fmla="*/ 2076300 w 2518260"/>
              <a:gd name="connsiteY1" fmla="*/ 262 h 269741"/>
              <a:gd name="connsiteX2" fmla="*/ 1680060 w 2518260"/>
              <a:gd name="connsiteY2" fmla="*/ 251722 h 269741"/>
              <a:gd name="connsiteX3" fmla="*/ 1230480 w 2518260"/>
              <a:gd name="connsiteY3" fmla="*/ 23122 h 269741"/>
              <a:gd name="connsiteX4" fmla="*/ 895200 w 2518260"/>
              <a:gd name="connsiteY4" fmla="*/ 266962 h 269741"/>
              <a:gd name="connsiteX5" fmla="*/ 735180 w 2518260"/>
              <a:gd name="connsiteY5" fmla="*/ 152662 h 269741"/>
              <a:gd name="connsiteX6" fmla="*/ 0 w 2518260"/>
              <a:gd name="connsiteY6" fmla="*/ 162922 h 269741"/>
              <a:gd name="connsiteX0" fmla="*/ 2602812 w 2602812"/>
              <a:gd name="connsiteY0" fmla="*/ 213622 h 269741"/>
              <a:gd name="connsiteX1" fmla="*/ 2160852 w 2602812"/>
              <a:gd name="connsiteY1" fmla="*/ 262 h 269741"/>
              <a:gd name="connsiteX2" fmla="*/ 1764612 w 2602812"/>
              <a:gd name="connsiteY2" fmla="*/ 251722 h 269741"/>
              <a:gd name="connsiteX3" fmla="*/ 1315032 w 2602812"/>
              <a:gd name="connsiteY3" fmla="*/ 23122 h 269741"/>
              <a:gd name="connsiteX4" fmla="*/ 979752 w 2602812"/>
              <a:gd name="connsiteY4" fmla="*/ 266962 h 269741"/>
              <a:gd name="connsiteX5" fmla="*/ 819732 w 2602812"/>
              <a:gd name="connsiteY5" fmla="*/ 152662 h 269741"/>
              <a:gd name="connsiteX6" fmla="*/ 0 w 2602812"/>
              <a:gd name="connsiteY6" fmla="*/ 130682 h 269741"/>
              <a:gd name="connsiteX0" fmla="*/ 2602812 w 2602812"/>
              <a:gd name="connsiteY0" fmla="*/ 213622 h 268914"/>
              <a:gd name="connsiteX1" fmla="*/ 2160852 w 2602812"/>
              <a:gd name="connsiteY1" fmla="*/ 262 h 268914"/>
              <a:gd name="connsiteX2" fmla="*/ 1764612 w 2602812"/>
              <a:gd name="connsiteY2" fmla="*/ 251722 h 268914"/>
              <a:gd name="connsiteX3" fmla="*/ 1315032 w 2602812"/>
              <a:gd name="connsiteY3" fmla="*/ 23122 h 268914"/>
              <a:gd name="connsiteX4" fmla="*/ 979752 w 2602812"/>
              <a:gd name="connsiteY4" fmla="*/ 266962 h 268914"/>
              <a:gd name="connsiteX5" fmla="*/ 819731 w 2602812"/>
              <a:gd name="connsiteY5" fmla="*/ 136542 h 268914"/>
              <a:gd name="connsiteX6" fmla="*/ 0 w 2602812"/>
              <a:gd name="connsiteY6" fmla="*/ 130682 h 268914"/>
              <a:gd name="connsiteX0" fmla="*/ 2602812 w 2602812"/>
              <a:gd name="connsiteY0" fmla="*/ 213622 h 269165"/>
              <a:gd name="connsiteX1" fmla="*/ 2160852 w 2602812"/>
              <a:gd name="connsiteY1" fmla="*/ 262 h 269165"/>
              <a:gd name="connsiteX2" fmla="*/ 1764612 w 2602812"/>
              <a:gd name="connsiteY2" fmla="*/ 251722 h 269165"/>
              <a:gd name="connsiteX3" fmla="*/ 1315032 w 2602812"/>
              <a:gd name="connsiteY3" fmla="*/ 23122 h 269165"/>
              <a:gd name="connsiteX4" fmla="*/ 979752 w 2602812"/>
              <a:gd name="connsiteY4" fmla="*/ 266962 h 269165"/>
              <a:gd name="connsiteX5" fmla="*/ 636535 w 2602812"/>
              <a:gd name="connsiteY5" fmla="*/ 141915 h 269165"/>
              <a:gd name="connsiteX6" fmla="*/ 0 w 2602812"/>
              <a:gd name="connsiteY6" fmla="*/ 130682 h 269165"/>
              <a:gd name="connsiteX0" fmla="*/ 3434240 w 3434240"/>
              <a:gd name="connsiteY0" fmla="*/ 353187 h 353187"/>
              <a:gd name="connsiteX1" fmla="*/ 2160852 w 3434240"/>
              <a:gd name="connsiteY1" fmla="*/ 769 h 353187"/>
              <a:gd name="connsiteX2" fmla="*/ 1764612 w 3434240"/>
              <a:gd name="connsiteY2" fmla="*/ 252229 h 353187"/>
              <a:gd name="connsiteX3" fmla="*/ 1315032 w 3434240"/>
              <a:gd name="connsiteY3" fmla="*/ 23629 h 353187"/>
              <a:gd name="connsiteX4" fmla="*/ 979752 w 3434240"/>
              <a:gd name="connsiteY4" fmla="*/ 267469 h 353187"/>
              <a:gd name="connsiteX5" fmla="*/ 636535 w 3434240"/>
              <a:gd name="connsiteY5" fmla="*/ 142422 h 353187"/>
              <a:gd name="connsiteX6" fmla="*/ 0 w 3434240"/>
              <a:gd name="connsiteY6" fmla="*/ 131189 h 353187"/>
              <a:gd name="connsiteX0" fmla="*/ 3434240 w 3434240"/>
              <a:gd name="connsiteY0" fmla="*/ 352738 h 352738"/>
              <a:gd name="connsiteX1" fmla="*/ 2729640 w 3434240"/>
              <a:gd name="connsiteY1" fmla="*/ 315576 h 352738"/>
              <a:gd name="connsiteX2" fmla="*/ 2160852 w 3434240"/>
              <a:gd name="connsiteY2" fmla="*/ 320 h 352738"/>
              <a:gd name="connsiteX3" fmla="*/ 1764612 w 3434240"/>
              <a:gd name="connsiteY3" fmla="*/ 251780 h 352738"/>
              <a:gd name="connsiteX4" fmla="*/ 1315032 w 3434240"/>
              <a:gd name="connsiteY4" fmla="*/ 23180 h 352738"/>
              <a:gd name="connsiteX5" fmla="*/ 979752 w 3434240"/>
              <a:gd name="connsiteY5" fmla="*/ 267020 h 352738"/>
              <a:gd name="connsiteX6" fmla="*/ 636535 w 3434240"/>
              <a:gd name="connsiteY6" fmla="*/ 141973 h 352738"/>
              <a:gd name="connsiteX7" fmla="*/ 0 w 3434240"/>
              <a:gd name="connsiteY7" fmla="*/ 130740 h 352738"/>
              <a:gd name="connsiteX0" fmla="*/ 3434240 w 3434240"/>
              <a:gd name="connsiteY0" fmla="*/ 353539 h 353539"/>
              <a:gd name="connsiteX1" fmla="*/ 2687364 w 3434240"/>
              <a:gd name="connsiteY1" fmla="*/ 168049 h 353539"/>
              <a:gd name="connsiteX2" fmla="*/ 2160852 w 3434240"/>
              <a:gd name="connsiteY2" fmla="*/ 1121 h 353539"/>
              <a:gd name="connsiteX3" fmla="*/ 1764612 w 3434240"/>
              <a:gd name="connsiteY3" fmla="*/ 252581 h 353539"/>
              <a:gd name="connsiteX4" fmla="*/ 1315032 w 3434240"/>
              <a:gd name="connsiteY4" fmla="*/ 23981 h 353539"/>
              <a:gd name="connsiteX5" fmla="*/ 979752 w 3434240"/>
              <a:gd name="connsiteY5" fmla="*/ 267821 h 353539"/>
              <a:gd name="connsiteX6" fmla="*/ 636535 w 3434240"/>
              <a:gd name="connsiteY6" fmla="*/ 142774 h 353539"/>
              <a:gd name="connsiteX7" fmla="*/ 0 w 3434240"/>
              <a:gd name="connsiteY7" fmla="*/ 131541 h 353539"/>
              <a:gd name="connsiteX0" fmla="*/ 3659712 w 3659712"/>
              <a:gd name="connsiteY0" fmla="*/ 270104 h 270104"/>
              <a:gd name="connsiteX1" fmla="*/ 268736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659712 w 3659712"/>
              <a:gd name="connsiteY0" fmla="*/ 270104 h 270104"/>
              <a:gd name="connsiteX1" fmla="*/ 282828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744264 w 3744264"/>
              <a:gd name="connsiteY0" fmla="*/ 186669 h 270024"/>
              <a:gd name="connsiteX1" fmla="*/ 2828284 w 3744264"/>
              <a:gd name="connsiteY1" fmla="*/ 168049 h 270024"/>
              <a:gd name="connsiteX2" fmla="*/ 2160852 w 3744264"/>
              <a:gd name="connsiteY2" fmla="*/ 1121 h 270024"/>
              <a:gd name="connsiteX3" fmla="*/ 1764612 w 3744264"/>
              <a:gd name="connsiteY3" fmla="*/ 252581 h 270024"/>
              <a:gd name="connsiteX4" fmla="*/ 1315032 w 3744264"/>
              <a:gd name="connsiteY4" fmla="*/ 23981 h 270024"/>
              <a:gd name="connsiteX5" fmla="*/ 979752 w 3744264"/>
              <a:gd name="connsiteY5" fmla="*/ 267821 h 270024"/>
              <a:gd name="connsiteX6" fmla="*/ 636535 w 3744264"/>
              <a:gd name="connsiteY6" fmla="*/ 142774 h 270024"/>
              <a:gd name="connsiteX7" fmla="*/ 0 w 3744264"/>
              <a:gd name="connsiteY7" fmla="*/ 131541 h 270024"/>
              <a:gd name="connsiteX0" fmla="*/ 3561068 w 3561068"/>
              <a:gd name="connsiteY0" fmla="*/ 288645 h 288645"/>
              <a:gd name="connsiteX1" fmla="*/ 2828284 w 3561068"/>
              <a:gd name="connsiteY1" fmla="*/ 168049 h 288645"/>
              <a:gd name="connsiteX2" fmla="*/ 2160852 w 3561068"/>
              <a:gd name="connsiteY2" fmla="*/ 1121 h 288645"/>
              <a:gd name="connsiteX3" fmla="*/ 1764612 w 3561068"/>
              <a:gd name="connsiteY3" fmla="*/ 252581 h 288645"/>
              <a:gd name="connsiteX4" fmla="*/ 1315032 w 3561068"/>
              <a:gd name="connsiteY4" fmla="*/ 23981 h 288645"/>
              <a:gd name="connsiteX5" fmla="*/ 979752 w 3561068"/>
              <a:gd name="connsiteY5" fmla="*/ 267821 h 288645"/>
              <a:gd name="connsiteX6" fmla="*/ 636535 w 3561068"/>
              <a:gd name="connsiteY6" fmla="*/ 142774 h 288645"/>
              <a:gd name="connsiteX7" fmla="*/ 0 w 3561068"/>
              <a:gd name="connsiteY7" fmla="*/ 131541 h 288645"/>
              <a:gd name="connsiteX0" fmla="*/ 3561068 w 3561068"/>
              <a:gd name="connsiteY0" fmla="*/ 287570 h 287570"/>
              <a:gd name="connsiteX1" fmla="*/ 2701456 w 3561068"/>
              <a:gd name="connsiteY1" fmla="*/ 231868 h 287570"/>
              <a:gd name="connsiteX2" fmla="*/ 2160852 w 3561068"/>
              <a:gd name="connsiteY2" fmla="*/ 46 h 287570"/>
              <a:gd name="connsiteX3" fmla="*/ 1764612 w 3561068"/>
              <a:gd name="connsiteY3" fmla="*/ 251506 h 287570"/>
              <a:gd name="connsiteX4" fmla="*/ 1315032 w 3561068"/>
              <a:gd name="connsiteY4" fmla="*/ 22906 h 287570"/>
              <a:gd name="connsiteX5" fmla="*/ 979752 w 3561068"/>
              <a:gd name="connsiteY5" fmla="*/ 266746 h 287570"/>
              <a:gd name="connsiteX6" fmla="*/ 636535 w 3561068"/>
              <a:gd name="connsiteY6" fmla="*/ 141699 h 287570"/>
              <a:gd name="connsiteX7" fmla="*/ 0 w 3561068"/>
              <a:gd name="connsiteY7" fmla="*/ 130466 h 287570"/>
              <a:gd name="connsiteX0" fmla="*/ 3349688 w 3349688"/>
              <a:gd name="connsiteY0" fmla="*/ 241216 h 268947"/>
              <a:gd name="connsiteX1" fmla="*/ 2701456 w 3349688"/>
              <a:gd name="connsiteY1" fmla="*/ 231867 h 268947"/>
              <a:gd name="connsiteX2" fmla="*/ 2160852 w 3349688"/>
              <a:gd name="connsiteY2" fmla="*/ 45 h 268947"/>
              <a:gd name="connsiteX3" fmla="*/ 1764612 w 3349688"/>
              <a:gd name="connsiteY3" fmla="*/ 251505 h 268947"/>
              <a:gd name="connsiteX4" fmla="*/ 1315032 w 3349688"/>
              <a:gd name="connsiteY4" fmla="*/ 22905 h 268947"/>
              <a:gd name="connsiteX5" fmla="*/ 979752 w 3349688"/>
              <a:gd name="connsiteY5" fmla="*/ 266745 h 268947"/>
              <a:gd name="connsiteX6" fmla="*/ 636535 w 3349688"/>
              <a:gd name="connsiteY6" fmla="*/ 141698 h 268947"/>
              <a:gd name="connsiteX7" fmla="*/ 0 w 3349688"/>
              <a:gd name="connsiteY7" fmla="*/ 130465 h 268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49688" h="268947">
                <a:moveTo>
                  <a:pt x="3349688" y="241216"/>
                </a:moveTo>
                <a:cubicBezTo>
                  <a:pt x="3253393" y="210301"/>
                  <a:pt x="2913687" y="290603"/>
                  <a:pt x="2701456" y="231867"/>
                </a:cubicBezTo>
                <a:cubicBezTo>
                  <a:pt x="2489225" y="173131"/>
                  <a:pt x="2316993" y="-3228"/>
                  <a:pt x="2160852" y="45"/>
                </a:cubicBezTo>
                <a:cubicBezTo>
                  <a:pt x="2004711" y="3318"/>
                  <a:pt x="1905582" y="247695"/>
                  <a:pt x="1764612" y="251505"/>
                </a:cubicBezTo>
                <a:cubicBezTo>
                  <a:pt x="1623642" y="255315"/>
                  <a:pt x="1445842" y="20365"/>
                  <a:pt x="1315032" y="22905"/>
                </a:cubicBezTo>
                <a:cubicBezTo>
                  <a:pt x="1184222" y="25445"/>
                  <a:pt x="1092835" y="246946"/>
                  <a:pt x="979752" y="266745"/>
                </a:cubicBezTo>
                <a:cubicBezTo>
                  <a:pt x="866669" y="286544"/>
                  <a:pt x="715275" y="167098"/>
                  <a:pt x="636535" y="141698"/>
                </a:cubicBezTo>
                <a:cubicBezTo>
                  <a:pt x="557795" y="116298"/>
                  <a:pt x="116840" y="136815"/>
                  <a:pt x="0" y="130465"/>
                </a:cubicBezTo>
              </a:path>
            </a:pathLst>
          </a:custGeom>
          <a:noFill/>
          <a:ln w="38100">
            <a:gradFill flip="none" rotWithShape="1">
              <a:gsLst>
                <a:gs pos="0">
                  <a:srgbClr val="FF0000"/>
                </a:gs>
                <a:gs pos="54000">
                  <a:schemeClr val="accent2">
                    <a:lumMod val="75000"/>
                  </a:schemeClr>
                </a:gs>
                <a:gs pos="83000">
                  <a:srgbClr val="CC99FF"/>
                </a:gs>
                <a:gs pos="100000">
                  <a:srgbClr val="0070C0"/>
                </a:gs>
              </a:gsLst>
              <a:lin ang="10800000" scaled="1"/>
              <a:tileRect/>
            </a:gradFill>
            <a:tailEnd type="stealth" w="lg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25F6007D-97E4-4782-83A2-1A505990169A}"/>
              </a:ext>
            </a:extLst>
          </p:cNvPr>
          <p:cNvSpPr/>
          <p:nvPr/>
        </p:nvSpPr>
        <p:spPr>
          <a:xfrm rot="5400000">
            <a:off x="3747194" y="5876419"/>
            <a:ext cx="726350" cy="99730"/>
          </a:xfrm>
          <a:custGeom>
            <a:avLst/>
            <a:gdLst>
              <a:gd name="connsiteX0" fmla="*/ 2095500 w 2095500"/>
              <a:gd name="connsiteY0" fmla="*/ 213622 h 269741"/>
              <a:gd name="connsiteX1" fmla="*/ 1653540 w 2095500"/>
              <a:gd name="connsiteY1" fmla="*/ 262 h 269741"/>
              <a:gd name="connsiteX2" fmla="*/ 1257300 w 2095500"/>
              <a:gd name="connsiteY2" fmla="*/ 251722 h 269741"/>
              <a:gd name="connsiteX3" fmla="*/ 807720 w 2095500"/>
              <a:gd name="connsiteY3" fmla="*/ 23122 h 269741"/>
              <a:gd name="connsiteX4" fmla="*/ 472440 w 2095500"/>
              <a:gd name="connsiteY4" fmla="*/ 266962 h 269741"/>
              <a:gd name="connsiteX5" fmla="*/ 312420 w 2095500"/>
              <a:gd name="connsiteY5" fmla="*/ 152662 h 269741"/>
              <a:gd name="connsiteX6" fmla="*/ 0 w 2095500"/>
              <a:gd name="connsiteY6" fmla="*/ 114562 h 269741"/>
              <a:gd name="connsiteX0" fmla="*/ 2518260 w 2518260"/>
              <a:gd name="connsiteY0" fmla="*/ 213622 h 269741"/>
              <a:gd name="connsiteX1" fmla="*/ 2076300 w 2518260"/>
              <a:gd name="connsiteY1" fmla="*/ 262 h 269741"/>
              <a:gd name="connsiteX2" fmla="*/ 1680060 w 2518260"/>
              <a:gd name="connsiteY2" fmla="*/ 251722 h 269741"/>
              <a:gd name="connsiteX3" fmla="*/ 1230480 w 2518260"/>
              <a:gd name="connsiteY3" fmla="*/ 23122 h 269741"/>
              <a:gd name="connsiteX4" fmla="*/ 895200 w 2518260"/>
              <a:gd name="connsiteY4" fmla="*/ 266962 h 269741"/>
              <a:gd name="connsiteX5" fmla="*/ 735180 w 2518260"/>
              <a:gd name="connsiteY5" fmla="*/ 152662 h 269741"/>
              <a:gd name="connsiteX6" fmla="*/ 0 w 2518260"/>
              <a:gd name="connsiteY6" fmla="*/ 162922 h 269741"/>
              <a:gd name="connsiteX0" fmla="*/ 2602812 w 2602812"/>
              <a:gd name="connsiteY0" fmla="*/ 213622 h 269741"/>
              <a:gd name="connsiteX1" fmla="*/ 2160852 w 2602812"/>
              <a:gd name="connsiteY1" fmla="*/ 262 h 269741"/>
              <a:gd name="connsiteX2" fmla="*/ 1764612 w 2602812"/>
              <a:gd name="connsiteY2" fmla="*/ 251722 h 269741"/>
              <a:gd name="connsiteX3" fmla="*/ 1315032 w 2602812"/>
              <a:gd name="connsiteY3" fmla="*/ 23122 h 269741"/>
              <a:gd name="connsiteX4" fmla="*/ 979752 w 2602812"/>
              <a:gd name="connsiteY4" fmla="*/ 266962 h 269741"/>
              <a:gd name="connsiteX5" fmla="*/ 819732 w 2602812"/>
              <a:gd name="connsiteY5" fmla="*/ 152662 h 269741"/>
              <a:gd name="connsiteX6" fmla="*/ 0 w 2602812"/>
              <a:gd name="connsiteY6" fmla="*/ 130682 h 269741"/>
              <a:gd name="connsiteX0" fmla="*/ 2602812 w 2602812"/>
              <a:gd name="connsiteY0" fmla="*/ 213622 h 268914"/>
              <a:gd name="connsiteX1" fmla="*/ 2160852 w 2602812"/>
              <a:gd name="connsiteY1" fmla="*/ 262 h 268914"/>
              <a:gd name="connsiteX2" fmla="*/ 1764612 w 2602812"/>
              <a:gd name="connsiteY2" fmla="*/ 251722 h 268914"/>
              <a:gd name="connsiteX3" fmla="*/ 1315032 w 2602812"/>
              <a:gd name="connsiteY3" fmla="*/ 23122 h 268914"/>
              <a:gd name="connsiteX4" fmla="*/ 979752 w 2602812"/>
              <a:gd name="connsiteY4" fmla="*/ 266962 h 268914"/>
              <a:gd name="connsiteX5" fmla="*/ 819731 w 2602812"/>
              <a:gd name="connsiteY5" fmla="*/ 136542 h 268914"/>
              <a:gd name="connsiteX6" fmla="*/ 0 w 2602812"/>
              <a:gd name="connsiteY6" fmla="*/ 130682 h 268914"/>
              <a:gd name="connsiteX0" fmla="*/ 2602812 w 2602812"/>
              <a:gd name="connsiteY0" fmla="*/ 213622 h 269165"/>
              <a:gd name="connsiteX1" fmla="*/ 2160852 w 2602812"/>
              <a:gd name="connsiteY1" fmla="*/ 262 h 269165"/>
              <a:gd name="connsiteX2" fmla="*/ 1764612 w 2602812"/>
              <a:gd name="connsiteY2" fmla="*/ 251722 h 269165"/>
              <a:gd name="connsiteX3" fmla="*/ 1315032 w 2602812"/>
              <a:gd name="connsiteY3" fmla="*/ 23122 h 269165"/>
              <a:gd name="connsiteX4" fmla="*/ 979752 w 2602812"/>
              <a:gd name="connsiteY4" fmla="*/ 266962 h 269165"/>
              <a:gd name="connsiteX5" fmla="*/ 636535 w 2602812"/>
              <a:gd name="connsiteY5" fmla="*/ 141915 h 269165"/>
              <a:gd name="connsiteX6" fmla="*/ 0 w 2602812"/>
              <a:gd name="connsiteY6" fmla="*/ 130682 h 269165"/>
              <a:gd name="connsiteX0" fmla="*/ 3434240 w 3434240"/>
              <a:gd name="connsiteY0" fmla="*/ 353187 h 353187"/>
              <a:gd name="connsiteX1" fmla="*/ 2160852 w 3434240"/>
              <a:gd name="connsiteY1" fmla="*/ 769 h 353187"/>
              <a:gd name="connsiteX2" fmla="*/ 1764612 w 3434240"/>
              <a:gd name="connsiteY2" fmla="*/ 252229 h 353187"/>
              <a:gd name="connsiteX3" fmla="*/ 1315032 w 3434240"/>
              <a:gd name="connsiteY3" fmla="*/ 23629 h 353187"/>
              <a:gd name="connsiteX4" fmla="*/ 979752 w 3434240"/>
              <a:gd name="connsiteY4" fmla="*/ 267469 h 353187"/>
              <a:gd name="connsiteX5" fmla="*/ 636535 w 3434240"/>
              <a:gd name="connsiteY5" fmla="*/ 142422 h 353187"/>
              <a:gd name="connsiteX6" fmla="*/ 0 w 3434240"/>
              <a:gd name="connsiteY6" fmla="*/ 131189 h 353187"/>
              <a:gd name="connsiteX0" fmla="*/ 3434240 w 3434240"/>
              <a:gd name="connsiteY0" fmla="*/ 352738 h 352738"/>
              <a:gd name="connsiteX1" fmla="*/ 2729640 w 3434240"/>
              <a:gd name="connsiteY1" fmla="*/ 315576 h 352738"/>
              <a:gd name="connsiteX2" fmla="*/ 2160852 w 3434240"/>
              <a:gd name="connsiteY2" fmla="*/ 320 h 352738"/>
              <a:gd name="connsiteX3" fmla="*/ 1764612 w 3434240"/>
              <a:gd name="connsiteY3" fmla="*/ 251780 h 352738"/>
              <a:gd name="connsiteX4" fmla="*/ 1315032 w 3434240"/>
              <a:gd name="connsiteY4" fmla="*/ 23180 h 352738"/>
              <a:gd name="connsiteX5" fmla="*/ 979752 w 3434240"/>
              <a:gd name="connsiteY5" fmla="*/ 267020 h 352738"/>
              <a:gd name="connsiteX6" fmla="*/ 636535 w 3434240"/>
              <a:gd name="connsiteY6" fmla="*/ 141973 h 352738"/>
              <a:gd name="connsiteX7" fmla="*/ 0 w 3434240"/>
              <a:gd name="connsiteY7" fmla="*/ 130740 h 352738"/>
              <a:gd name="connsiteX0" fmla="*/ 3434240 w 3434240"/>
              <a:gd name="connsiteY0" fmla="*/ 353539 h 353539"/>
              <a:gd name="connsiteX1" fmla="*/ 2687364 w 3434240"/>
              <a:gd name="connsiteY1" fmla="*/ 168049 h 353539"/>
              <a:gd name="connsiteX2" fmla="*/ 2160852 w 3434240"/>
              <a:gd name="connsiteY2" fmla="*/ 1121 h 353539"/>
              <a:gd name="connsiteX3" fmla="*/ 1764612 w 3434240"/>
              <a:gd name="connsiteY3" fmla="*/ 252581 h 353539"/>
              <a:gd name="connsiteX4" fmla="*/ 1315032 w 3434240"/>
              <a:gd name="connsiteY4" fmla="*/ 23981 h 353539"/>
              <a:gd name="connsiteX5" fmla="*/ 979752 w 3434240"/>
              <a:gd name="connsiteY5" fmla="*/ 267821 h 353539"/>
              <a:gd name="connsiteX6" fmla="*/ 636535 w 3434240"/>
              <a:gd name="connsiteY6" fmla="*/ 142774 h 353539"/>
              <a:gd name="connsiteX7" fmla="*/ 0 w 3434240"/>
              <a:gd name="connsiteY7" fmla="*/ 131541 h 353539"/>
              <a:gd name="connsiteX0" fmla="*/ 3659712 w 3659712"/>
              <a:gd name="connsiteY0" fmla="*/ 270104 h 270104"/>
              <a:gd name="connsiteX1" fmla="*/ 268736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659712 w 3659712"/>
              <a:gd name="connsiteY0" fmla="*/ 270104 h 270104"/>
              <a:gd name="connsiteX1" fmla="*/ 282828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744264 w 3744264"/>
              <a:gd name="connsiteY0" fmla="*/ 186669 h 270024"/>
              <a:gd name="connsiteX1" fmla="*/ 2828284 w 3744264"/>
              <a:gd name="connsiteY1" fmla="*/ 168049 h 270024"/>
              <a:gd name="connsiteX2" fmla="*/ 2160852 w 3744264"/>
              <a:gd name="connsiteY2" fmla="*/ 1121 h 270024"/>
              <a:gd name="connsiteX3" fmla="*/ 1764612 w 3744264"/>
              <a:gd name="connsiteY3" fmla="*/ 252581 h 270024"/>
              <a:gd name="connsiteX4" fmla="*/ 1315032 w 3744264"/>
              <a:gd name="connsiteY4" fmla="*/ 23981 h 270024"/>
              <a:gd name="connsiteX5" fmla="*/ 979752 w 3744264"/>
              <a:gd name="connsiteY5" fmla="*/ 267821 h 270024"/>
              <a:gd name="connsiteX6" fmla="*/ 636535 w 3744264"/>
              <a:gd name="connsiteY6" fmla="*/ 142774 h 270024"/>
              <a:gd name="connsiteX7" fmla="*/ 0 w 3744264"/>
              <a:gd name="connsiteY7" fmla="*/ 131541 h 270024"/>
              <a:gd name="connsiteX0" fmla="*/ 3561068 w 3561068"/>
              <a:gd name="connsiteY0" fmla="*/ 288645 h 288645"/>
              <a:gd name="connsiteX1" fmla="*/ 2828284 w 3561068"/>
              <a:gd name="connsiteY1" fmla="*/ 168049 h 288645"/>
              <a:gd name="connsiteX2" fmla="*/ 2160852 w 3561068"/>
              <a:gd name="connsiteY2" fmla="*/ 1121 h 288645"/>
              <a:gd name="connsiteX3" fmla="*/ 1764612 w 3561068"/>
              <a:gd name="connsiteY3" fmla="*/ 252581 h 288645"/>
              <a:gd name="connsiteX4" fmla="*/ 1315032 w 3561068"/>
              <a:gd name="connsiteY4" fmla="*/ 23981 h 288645"/>
              <a:gd name="connsiteX5" fmla="*/ 979752 w 3561068"/>
              <a:gd name="connsiteY5" fmla="*/ 267821 h 288645"/>
              <a:gd name="connsiteX6" fmla="*/ 636535 w 3561068"/>
              <a:gd name="connsiteY6" fmla="*/ 142774 h 288645"/>
              <a:gd name="connsiteX7" fmla="*/ 0 w 3561068"/>
              <a:gd name="connsiteY7" fmla="*/ 131541 h 288645"/>
              <a:gd name="connsiteX0" fmla="*/ 3561068 w 3561068"/>
              <a:gd name="connsiteY0" fmla="*/ 287570 h 287570"/>
              <a:gd name="connsiteX1" fmla="*/ 2701456 w 3561068"/>
              <a:gd name="connsiteY1" fmla="*/ 231868 h 287570"/>
              <a:gd name="connsiteX2" fmla="*/ 2160852 w 3561068"/>
              <a:gd name="connsiteY2" fmla="*/ 46 h 287570"/>
              <a:gd name="connsiteX3" fmla="*/ 1764612 w 3561068"/>
              <a:gd name="connsiteY3" fmla="*/ 251506 h 287570"/>
              <a:gd name="connsiteX4" fmla="*/ 1315032 w 3561068"/>
              <a:gd name="connsiteY4" fmla="*/ 22906 h 287570"/>
              <a:gd name="connsiteX5" fmla="*/ 979752 w 3561068"/>
              <a:gd name="connsiteY5" fmla="*/ 266746 h 287570"/>
              <a:gd name="connsiteX6" fmla="*/ 636535 w 3561068"/>
              <a:gd name="connsiteY6" fmla="*/ 141699 h 287570"/>
              <a:gd name="connsiteX7" fmla="*/ 0 w 3561068"/>
              <a:gd name="connsiteY7" fmla="*/ 130466 h 287570"/>
              <a:gd name="connsiteX0" fmla="*/ 3349688 w 3349688"/>
              <a:gd name="connsiteY0" fmla="*/ 241216 h 268947"/>
              <a:gd name="connsiteX1" fmla="*/ 2701456 w 3349688"/>
              <a:gd name="connsiteY1" fmla="*/ 231867 h 268947"/>
              <a:gd name="connsiteX2" fmla="*/ 2160852 w 3349688"/>
              <a:gd name="connsiteY2" fmla="*/ 45 h 268947"/>
              <a:gd name="connsiteX3" fmla="*/ 1764612 w 3349688"/>
              <a:gd name="connsiteY3" fmla="*/ 251505 h 268947"/>
              <a:gd name="connsiteX4" fmla="*/ 1315032 w 3349688"/>
              <a:gd name="connsiteY4" fmla="*/ 22905 h 268947"/>
              <a:gd name="connsiteX5" fmla="*/ 979752 w 3349688"/>
              <a:gd name="connsiteY5" fmla="*/ 266745 h 268947"/>
              <a:gd name="connsiteX6" fmla="*/ 636535 w 3349688"/>
              <a:gd name="connsiteY6" fmla="*/ 141698 h 268947"/>
              <a:gd name="connsiteX7" fmla="*/ 0 w 3349688"/>
              <a:gd name="connsiteY7" fmla="*/ 130465 h 268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49688" h="268947">
                <a:moveTo>
                  <a:pt x="3349688" y="241216"/>
                </a:moveTo>
                <a:cubicBezTo>
                  <a:pt x="3253393" y="210301"/>
                  <a:pt x="2913687" y="290603"/>
                  <a:pt x="2701456" y="231867"/>
                </a:cubicBezTo>
                <a:cubicBezTo>
                  <a:pt x="2489225" y="173131"/>
                  <a:pt x="2316993" y="-3228"/>
                  <a:pt x="2160852" y="45"/>
                </a:cubicBezTo>
                <a:cubicBezTo>
                  <a:pt x="2004711" y="3318"/>
                  <a:pt x="1905582" y="247695"/>
                  <a:pt x="1764612" y="251505"/>
                </a:cubicBezTo>
                <a:cubicBezTo>
                  <a:pt x="1623642" y="255315"/>
                  <a:pt x="1445842" y="20365"/>
                  <a:pt x="1315032" y="22905"/>
                </a:cubicBezTo>
                <a:cubicBezTo>
                  <a:pt x="1184222" y="25445"/>
                  <a:pt x="1092835" y="246946"/>
                  <a:pt x="979752" y="266745"/>
                </a:cubicBezTo>
                <a:cubicBezTo>
                  <a:pt x="866669" y="286544"/>
                  <a:pt x="715275" y="167098"/>
                  <a:pt x="636535" y="141698"/>
                </a:cubicBezTo>
                <a:cubicBezTo>
                  <a:pt x="557795" y="116298"/>
                  <a:pt x="116840" y="136815"/>
                  <a:pt x="0" y="130465"/>
                </a:cubicBezTo>
              </a:path>
            </a:pathLst>
          </a:custGeom>
          <a:noFill/>
          <a:ln w="38100">
            <a:gradFill flip="none" rotWithShape="1">
              <a:gsLst>
                <a:gs pos="0">
                  <a:srgbClr val="FF0000"/>
                </a:gs>
                <a:gs pos="54000">
                  <a:schemeClr val="accent2">
                    <a:lumMod val="75000"/>
                  </a:schemeClr>
                </a:gs>
                <a:gs pos="83000">
                  <a:srgbClr val="CC99FF"/>
                </a:gs>
                <a:gs pos="100000">
                  <a:srgbClr val="0070C0"/>
                </a:gs>
              </a:gsLst>
              <a:lin ang="10800000" scaled="1"/>
              <a:tileRect/>
            </a:gradFill>
            <a:tailEnd type="stealth" w="lg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Freeform: Shape 108">
            <a:extLst>
              <a:ext uri="{FF2B5EF4-FFF2-40B4-BE49-F238E27FC236}">
                <a16:creationId xmlns:a16="http://schemas.microsoft.com/office/drawing/2014/main" id="{6987A928-D7F7-464A-9BB8-7AAC9F1C0CD4}"/>
              </a:ext>
            </a:extLst>
          </p:cNvPr>
          <p:cNvSpPr/>
          <p:nvPr/>
        </p:nvSpPr>
        <p:spPr>
          <a:xfrm rot="5400000">
            <a:off x="3273194" y="5876419"/>
            <a:ext cx="726350" cy="99730"/>
          </a:xfrm>
          <a:custGeom>
            <a:avLst/>
            <a:gdLst>
              <a:gd name="connsiteX0" fmla="*/ 2095500 w 2095500"/>
              <a:gd name="connsiteY0" fmla="*/ 213622 h 269741"/>
              <a:gd name="connsiteX1" fmla="*/ 1653540 w 2095500"/>
              <a:gd name="connsiteY1" fmla="*/ 262 h 269741"/>
              <a:gd name="connsiteX2" fmla="*/ 1257300 w 2095500"/>
              <a:gd name="connsiteY2" fmla="*/ 251722 h 269741"/>
              <a:gd name="connsiteX3" fmla="*/ 807720 w 2095500"/>
              <a:gd name="connsiteY3" fmla="*/ 23122 h 269741"/>
              <a:gd name="connsiteX4" fmla="*/ 472440 w 2095500"/>
              <a:gd name="connsiteY4" fmla="*/ 266962 h 269741"/>
              <a:gd name="connsiteX5" fmla="*/ 312420 w 2095500"/>
              <a:gd name="connsiteY5" fmla="*/ 152662 h 269741"/>
              <a:gd name="connsiteX6" fmla="*/ 0 w 2095500"/>
              <a:gd name="connsiteY6" fmla="*/ 114562 h 269741"/>
              <a:gd name="connsiteX0" fmla="*/ 2518260 w 2518260"/>
              <a:gd name="connsiteY0" fmla="*/ 213622 h 269741"/>
              <a:gd name="connsiteX1" fmla="*/ 2076300 w 2518260"/>
              <a:gd name="connsiteY1" fmla="*/ 262 h 269741"/>
              <a:gd name="connsiteX2" fmla="*/ 1680060 w 2518260"/>
              <a:gd name="connsiteY2" fmla="*/ 251722 h 269741"/>
              <a:gd name="connsiteX3" fmla="*/ 1230480 w 2518260"/>
              <a:gd name="connsiteY3" fmla="*/ 23122 h 269741"/>
              <a:gd name="connsiteX4" fmla="*/ 895200 w 2518260"/>
              <a:gd name="connsiteY4" fmla="*/ 266962 h 269741"/>
              <a:gd name="connsiteX5" fmla="*/ 735180 w 2518260"/>
              <a:gd name="connsiteY5" fmla="*/ 152662 h 269741"/>
              <a:gd name="connsiteX6" fmla="*/ 0 w 2518260"/>
              <a:gd name="connsiteY6" fmla="*/ 162922 h 269741"/>
              <a:gd name="connsiteX0" fmla="*/ 2602812 w 2602812"/>
              <a:gd name="connsiteY0" fmla="*/ 213622 h 269741"/>
              <a:gd name="connsiteX1" fmla="*/ 2160852 w 2602812"/>
              <a:gd name="connsiteY1" fmla="*/ 262 h 269741"/>
              <a:gd name="connsiteX2" fmla="*/ 1764612 w 2602812"/>
              <a:gd name="connsiteY2" fmla="*/ 251722 h 269741"/>
              <a:gd name="connsiteX3" fmla="*/ 1315032 w 2602812"/>
              <a:gd name="connsiteY3" fmla="*/ 23122 h 269741"/>
              <a:gd name="connsiteX4" fmla="*/ 979752 w 2602812"/>
              <a:gd name="connsiteY4" fmla="*/ 266962 h 269741"/>
              <a:gd name="connsiteX5" fmla="*/ 819732 w 2602812"/>
              <a:gd name="connsiteY5" fmla="*/ 152662 h 269741"/>
              <a:gd name="connsiteX6" fmla="*/ 0 w 2602812"/>
              <a:gd name="connsiteY6" fmla="*/ 130682 h 269741"/>
              <a:gd name="connsiteX0" fmla="*/ 2602812 w 2602812"/>
              <a:gd name="connsiteY0" fmla="*/ 213622 h 268914"/>
              <a:gd name="connsiteX1" fmla="*/ 2160852 w 2602812"/>
              <a:gd name="connsiteY1" fmla="*/ 262 h 268914"/>
              <a:gd name="connsiteX2" fmla="*/ 1764612 w 2602812"/>
              <a:gd name="connsiteY2" fmla="*/ 251722 h 268914"/>
              <a:gd name="connsiteX3" fmla="*/ 1315032 w 2602812"/>
              <a:gd name="connsiteY3" fmla="*/ 23122 h 268914"/>
              <a:gd name="connsiteX4" fmla="*/ 979752 w 2602812"/>
              <a:gd name="connsiteY4" fmla="*/ 266962 h 268914"/>
              <a:gd name="connsiteX5" fmla="*/ 819731 w 2602812"/>
              <a:gd name="connsiteY5" fmla="*/ 136542 h 268914"/>
              <a:gd name="connsiteX6" fmla="*/ 0 w 2602812"/>
              <a:gd name="connsiteY6" fmla="*/ 130682 h 268914"/>
              <a:gd name="connsiteX0" fmla="*/ 2602812 w 2602812"/>
              <a:gd name="connsiteY0" fmla="*/ 213622 h 269165"/>
              <a:gd name="connsiteX1" fmla="*/ 2160852 w 2602812"/>
              <a:gd name="connsiteY1" fmla="*/ 262 h 269165"/>
              <a:gd name="connsiteX2" fmla="*/ 1764612 w 2602812"/>
              <a:gd name="connsiteY2" fmla="*/ 251722 h 269165"/>
              <a:gd name="connsiteX3" fmla="*/ 1315032 w 2602812"/>
              <a:gd name="connsiteY3" fmla="*/ 23122 h 269165"/>
              <a:gd name="connsiteX4" fmla="*/ 979752 w 2602812"/>
              <a:gd name="connsiteY4" fmla="*/ 266962 h 269165"/>
              <a:gd name="connsiteX5" fmla="*/ 636535 w 2602812"/>
              <a:gd name="connsiteY5" fmla="*/ 141915 h 269165"/>
              <a:gd name="connsiteX6" fmla="*/ 0 w 2602812"/>
              <a:gd name="connsiteY6" fmla="*/ 130682 h 269165"/>
              <a:gd name="connsiteX0" fmla="*/ 3434240 w 3434240"/>
              <a:gd name="connsiteY0" fmla="*/ 353187 h 353187"/>
              <a:gd name="connsiteX1" fmla="*/ 2160852 w 3434240"/>
              <a:gd name="connsiteY1" fmla="*/ 769 h 353187"/>
              <a:gd name="connsiteX2" fmla="*/ 1764612 w 3434240"/>
              <a:gd name="connsiteY2" fmla="*/ 252229 h 353187"/>
              <a:gd name="connsiteX3" fmla="*/ 1315032 w 3434240"/>
              <a:gd name="connsiteY3" fmla="*/ 23629 h 353187"/>
              <a:gd name="connsiteX4" fmla="*/ 979752 w 3434240"/>
              <a:gd name="connsiteY4" fmla="*/ 267469 h 353187"/>
              <a:gd name="connsiteX5" fmla="*/ 636535 w 3434240"/>
              <a:gd name="connsiteY5" fmla="*/ 142422 h 353187"/>
              <a:gd name="connsiteX6" fmla="*/ 0 w 3434240"/>
              <a:gd name="connsiteY6" fmla="*/ 131189 h 353187"/>
              <a:gd name="connsiteX0" fmla="*/ 3434240 w 3434240"/>
              <a:gd name="connsiteY0" fmla="*/ 352738 h 352738"/>
              <a:gd name="connsiteX1" fmla="*/ 2729640 w 3434240"/>
              <a:gd name="connsiteY1" fmla="*/ 315576 h 352738"/>
              <a:gd name="connsiteX2" fmla="*/ 2160852 w 3434240"/>
              <a:gd name="connsiteY2" fmla="*/ 320 h 352738"/>
              <a:gd name="connsiteX3" fmla="*/ 1764612 w 3434240"/>
              <a:gd name="connsiteY3" fmla="*/ 251780 h 352738"/>
              <a:gd name="connsiteX4" fmla="*/ 1315032 w 3434240"/>
              <a:gd name="connsiteY4" fmla="*/ 23180 h 352738"/>
              <a:gd name="connsiteX5" fmla="*/ 979752 w 3434240"/>
              <a:gd name="connsiteY5" fmla="*/ 267020 h 352738"/>
              <a:gd name="connsiteX6" fmla="*/ 636535 w 3434240"/>
              <a:gd name="connsiteY6" fmla="*/ 141973 h 352738"/>
              <a:gd name="connsiteX7" fmla="*/ 0 w 3434240"/>
              <a:gd name="connsiteY7" fmla="*/ 130740 h 352738"/>
              <a:gd name="connsiteX0" fmla="*/ 3434240 w 3434240"/>
              <a:gd name="connsiteY0" fmla="*/ 353539 h 353539"/>
              <a:gd name="connsiteX1" fmla="*/ 2687364 w 3434240"/>
              <a:gd name="connsiteY1" fmla="*/ 168049 h 353539"/>
              <a:gd name="connsiteX2" fmla="*/ 2160852 w 3434240"/>
              <a:gd name="connsiteY2" fmla="*/ 1121 h 353539"/>
              <a:gd name="connsiteX3" fmla="*/ 1764612 w 3434240"/>
              <a:gd name="connsiteY3" fmla="*/ 252581 h 353539"/>
              <a:gd name="connsiteX4" fmla="*/ 1315032 w 3434240"/>
              <a:gd name="connsiteY4" fmla="*/ 23981 h 353539"/>
              <a:gd name="connsiteX5" fmla="*/ 979752 w 3434240"/>
              <a:gd name="connsiteY5" fmla="*/ 267821 h 353539"/>
              <a:gd name="connsiteX6" fmla="*/ 636535 w 3434240"/>
              <a:gd name="connsiteY6" fmla="*/ 142774 h 353539"/>
              <a:gd name="connsiteX7" fmla="*/ 0 w 3434240"/>
              <a:gd name="connsiteY7" fmla="*/ 131541 h 353539"/>
              <a:gd name="connsiteX0" fmla="*/ 3659712 w 3659712"/>
              <a:gd name="connsiteY0" fmla="*/ 270104 h 270104"/>
              <a:gd name="connsiteX1" fmla="*/ 268736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659712 w 3659712"/>
              <a:gd name="connsiteY0" fmla="*/ 270104 h 270104"/>
              <a:gd name="connsiteX1" fmla="*/ 2828284 w 3659712"/>
              <a:gd name="connsiteY1" fmla="*/ 168049 h 270104"/>
              <a:gd name="connsiteX2" fmla="*/ 2160852 w 3659712"/>
              <a:gd name="connsiteY2" fmla="*/ 1121 h 270104"/>
              <a:gd name="connsiteX3" fmla="*/ 1764612 w 3659712"/>
              <a:gd name="connsiteY3" fmla="*/ 252581 h 270104"/>
              <a:gd name="connsiteX4" fmla="*/ 1315032 w 3659712"/>
              <a:gd name="connsiteY4" fmla="*/ 23981 h 270104"/>
              <a:gd name="connsiteX5" fmla="*/ 979752 w 3659712"/>
              <a:gd name="connsiteY5" fmla="*/ 267821 h 270104"/>
              <a:gd name="connsiteX6" fmla="*/ 636535 w 3659712"/>
              <a:gd name="connsiteY6" fmla="*/ 142774 h 270104"/>
              <a:gd name="connsiteX7" fmla="*/ 0 w 3659712"/>
              <a:gd name="connsiteY7" fmla="*/ 131541 h 270104"/>
              <a:gd name="connsiteX0" fmla="*/ 3744264 w 3744264"/>
              <a:gd name="connsiteY0" fmla="*/ 186669 h 270024"/>
              <a:gd name="connsiteX1" fmla="*/ 2828284 w 3744264"/>
              <a:gd name="connsiteY1" fmla="*/ 168049 h 270024"/>
              <a:gd name="connsiteX2" fmla="*/ 2160852 w 3744264"/>
              <a:gd name="connsiteY2" fmla="*/ 1121 h 270024"/>
              <a:gd name="connsiteX3" fmla="*/ 1764612 w 3744264"/>
              <a:gd name="connsiteY3" fmla="*/ 252581 h 270024"/>
              <a:gd name="connsiteX4" fmla="*/ 1315032 w 3744264"/>
              <a:gd name="connsiteY4" fmla="*/ 23981 h 270024"/>
              <a:gd name="connsiteX5" fmla="*/ 979752 w 3744264"/>
              <a:gd name="connsiteY5" fmla="*/ 267821 h 270024"/>
              <a:gd name="connsiteX6" fmla="*/ 636535 w 3744264"/>
              <a:gd name="connsiteY6" fmla="*/ 142774 h 270024"/>
              <a:gd name="connsiteX7" fmla="*/ 0 w 3744264"/>
              <a:gd name="connsiteY7" fmla="*/ 131541 h 270024"/>
              <a:gd name="connsiteX0" fmla="*/ 3561068 w 3561068"/>
              <a:gd name="connsiteY0" fmla="*/ 288645 h 288645"/>
              <a:gd name="connsiteX1" fmla="*/ 2828284 w 3561068"/>
              <a:gd name="connsiteY1" fmla="*/ 168049 h 288645"/>
              <a:gd name="connsiteX2" fmla="*/ 2160852 w 3561068"/>
              <a:gd name="connsiteY2" fmla="*/ 1121 h 288645"/>
              <a:gd name="connsiteX3" fmla="*/ 1764612 w 3561068"/>
              <a:gd name="connsiteY3" fmla="*/ 252581 h 288645"/>
              <a:gd name="connsiteX4" fmla="*/ 1315032 w 3561068"/>
              <a:gd name="connsiteY4" fmla="*/ 23981 h 288645"/>
              <a:gd name="connsiteX5" fmla="*/ 979752 w 3561068"/>
              <a:gd name="connsiteY5" fmla="*/ 267821 h 288645"/>
              <a:gd name="connsiteX6" fmla="*/ 636535 w 3561068"/>
              <a:gd name="connsiteY6" fmla="*/ 142774 h 288645"/>
              <a:gd name="connsiteX7" fmla="*/ 0 w 3561068"/>
              <a:gd name="connsiteY7" fmla="*/ 131541 h 288645"/>
              <a:gd name="connsiteX0" fmla="*/ 3561068 w 3561068"/>
              <a:gd name="connsiteY0" fmla="*/ 287570 h 287570"/>
              <a:gd name="connsiteX1" fmla="*/ 2701456 w 3561068"/>
              <a:gd name="connsiteY1" fmla="*/ 231868 h 287570"/>
              <a:gd name="connsiteX2" fmla="*/ 2160852 w 3561068"/>
              <a:gd name="connsiteY2" fmla="*/ 46 h 287570"/>
              <a:gd name="connsiteX3" fmla="*/ 1764612 w 3561068"/>
              <a:gd name="connsiteY3" fmla="*/ 251506 h 287570"/>
              <a:gd name="connsiteX4" fmla="*/ 1315032 w 3561068"/>
              <a:gd name="connsiteY4" fmla="*/ 22906 h 287570"/>
              <a:gd name="connsiteX5" fmla="*/ 979752 w 3561068"/>
              <a:gd name="connsiteY5" fmla="*/ 266746 h 287570"/>
              <a:gd name="connsiteX6" fmla="*/ 636535 w 3561068"/>
              <a:gd name="connsiteY6" fmla="*/ 141699 h 287570"/>
              <a:gd name="connsiteX7" fmla="*/ 0 w 3561068"/>
              <a:gd name="connsiteY7" fmla="*/ 130466 h 287570"/>
              <a:gd name="connsiteX0" fmla="*/ 3349688 w 3349688"/>
              <a:gd name="connsiteY0" fmla="*/ 241216 h 268947"/>
              <a:gd name="connsiteX1" fmla="*/ 2701456 w 3349688"/>
              <a:gd name="connsiteY1" fmla="*/ 231867 h 268947"/>
              <a:gd name="connsiteX2" fmla="*/ 2160852 w 3349688"/>
              <a:gd name="connsiteY2" fmla="*/ 45 h 268947"/>
              <a:gd name="connsiteX3" fmla="*/ 1764612 w 3349688"/>
              <a:gd name="connsiteY3" fmla="*/ 251505 h 268947"/>
              <a:gd name="connsiteX4" fmla="*/ 1315032 w 3349688"/>
              <a:gd name="connsiteY4" fmla="*/ 22905 h 268947"/>
              <a:gd name="connsiteX5" fmla="*/ 979752 w 3349688"/>
              <a:gd name="connsiteY5" fmla="*/ 266745 h 268947"/>
              <a:gd name="connsiteX6" fmla="*/ 636535 w 3349688"/>
              <a:gd name="connsiteY6" fmla="*/ 141698 h 268947"/>
              <a:gd name="connsiteX7" fmla="*/ 0 w 3349688"/>
              <a:gd name="connsiteY7" fmla="*/ 130465 h 268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49688" h="268947">
                <a:moveTo>
                  <a:pt x="3349688" y="241216"/>
                </a:moveTo>
                <a:cubicBezTo>
                  <a:pt x="3253393" y="210301"/>
                  <a:pt x="2913687" y="290603"/>
                  <a:pt x="2701456" y="231867"/>
                </a:cubicBezTo>
                <a:cubicBezTo>
                  <a:pt x="2489225" y="173131"/>
                  <a:pt x="2316993" y="-3228"/>
                  <a:pt x="2160852" y="45"/>
                </a:cubicBezTo>
                <a:cubicBezTo>
                  <a:pt x="2004711" y="3318"/>
                  <a:pt x="1905582" y="247695"/>
                  <a:pt x="1764612" y="251505"/>
                </a:cubicBezTo>
                <a:cubicBezTo>
                  <a:pt x="1623642" y="255315"/>
                  <a:pt x="1445842" y="20365"/>
                  <a:pt x="1315032" y="22905"/>
                </a:cubicBezTo>
                <a:cubicBezTo>
                  <a:pt x="1184222" y="25445"/>
                  <a:pt x="1092835" y="246946"/>
                  <a:pt x="979752" y="266745"/>
                </a:cubicBezTo>
                <a:cubicBezTo>
                  <a:pt x="866669" y="286544"/>
                  <a:pt x="715275" y="167098"/>
                  <a:pt x="636535" y="141698"/>
                </a:cubicBezTo>
                <a:cubicBezTo>
                  <a:pt x="557795" y="116298"/>
                  <a:pt x="116840" y="136815"/>
                  <a:pt x="0" y="130465"/>
                </a:cubicBezTo>
              </a:path>
            </a:pathLst>
          </a:custGeom>
          <a:noFill/>
          <a:ln w="38100">
            <a:gradFill flip="none" rotWithShape="1">
              <a:gsLst>
                <a:gs pos="0">
                  <a:srgbClr val="FF0000"/>
                </a:gs>
                <a:gs pos="54000">
                  <a:schemeClr val="accent2">
                    <a:lumMod val="75000"/>
                  </a:schemeClr>
                </a:gs>
                <a:gs pos="83000">
                  <a:srgbClr val="CC99FF"/>
                </a:gs>
                <a:gs pos="100000">
                  <a:srgbClr val="0070C0"/>
                </a:gs>
              </a:gsLst>
              <a:lin ang="10800000" scaled="1"/>
              <a:tileRect/>
            </a:gradFill>
            <a:tailEnd type="stealth" w="lg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Arrow: Curved Left 110">
            <a:extLst>
              <a:ext uri="{FF2B5EF4-FFF2-40B4-BE49-F238E27FC236}">
                <a16:creationId xmlns:a16="http://schemas.microsoft.com/office/drawing/2014/main" id="{0BF7EAE1-E194-4C7D-A556-F4AE817ACA11}"/>
              </a:ext>
            </a:extLst>
          </p:cNvPr>
          <p:cNvSpPr/>
          <p:nvPr/>
        </p:nvSpPr>
        <p:spPr>
          <a:xfrm rot="16200000">
            <a:off x="6087654" y="-2849257"/>
            <a:ext cx="797380" cy="6882549"/>
          </a:xfrm>
          <a:prstGeom prst="curvedLef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C1CB26C-E18A-4FEA-AE5B-C1693D2B9B13}"/>
              </a:ext>
            </a:extLst>
          </p:cNvPr>
          <p:cNvCxnSpPr>
            <a:cxnSpLocks/>
          </p:cNvCxnSpPr>
          <p:nvPr/>
        </p:nvCxnSpPr>
        <p:spPr>
          <a:xfrm flipV="1">
            <a:off x="2987281" y="129540"/>
            <a:ext cx="0" cy="362804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C78457B-B80F-4CB0-BDA7-FA34BC77FA9D}"/>
              </a:ext>
            </a:extLst>
          </p:cNvPr>
          <p:cNvCxnSpPr/>
          <p:nvPr/>
        </p:nvCxnSpPr>
        <p:spPr>
          <a:xfrm flipV="1">
            <a:off x="9894862" y="3717746"/>
            <a:ext cx="0" cy="104916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Flowchart: Connector 111">
            <a:extLst>
              <a:ext uri="{FF2B5EF4-FFF2-40B4-BE49-F238E27FC236}">
                <a16:creationId xmlns:a16="http://schemas.microsoft.com/office/drawing/2014/main" id="{A41AD4DD-D634-4FD1-AB41-E57DC4DDF0CA}"/>
              </a:ext>
            </a:extLst>
          </p:cNvPr>
          <p:cNvSpPr/>
          <p:nvPr/>
        </p:nvSpPr>
        <p:spPr>
          <a:xfrm>
            <a:off x="2935816" y="2758830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Flowchart: Connector 112">
            <a:extLst>
              <a:ext uri="{FF2B5EF4-FFF2-40B4-BE49-F238E27FC236}">
                <a16:creationId xmlns:a16="http://schemas.microsoft.com/office/drawing/2014/main" id="{D153EE48-612E-4553-83B5-9B28AD966696}"/>
              </a:ext>
            </a:extLst>
          </p:cNvPr>
          <p:cNvSpPr/>
          <p:nvPr/>
        </p:nvSpPr>
        <p:spPr>
          <a:xfrm>
            <a:off x="2996039" y="4576269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Flowchart: Connector 117">
            <a:extLst>
              <a:ext uri="{FF2B5EF4-FFF2-40B4-BE49-F238E27FC236}">
                <a16:creationId xmlns:a16="http://schemas.microsoft.com/office/drawing/2014/main" id="{2C95BBDB-E15A-47AF-8841-90C06F891382}"/>
              </a:ext>
            </a:extLst>
          </p:cNvPr>
          <p:cNvSpPr/>
          <p:nvPr/>
        </p:nvSpPr>
        <p:spPr>
          <a:xfrm>
            <a:off x="3376025" y="3853281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Flowchart: Connector 118">
            <a:extLst>
              <a:ext uri="{FF2B5EF4-FFF2-40B4-BE49-F238E27FC236}">
                <a16:creationId xmlns:a16="http://schemas.microsoft.com/office/drawing/2014/main" id="{744F375B-69F3-4511-9DCA-6BF3F71ABA96}"/>
              </a:ext>
            </a:extLst>
          </p:cNvPr>
          <p:cNvSpPr/>
          <p:nvPr/>
        </p:nvSpPr>
        <p:spPr>
          <a:xfrm>
            <a:off x="2691093" y="3768147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Flowchart: Connector 119">
            <a:extLst>
              <a:ext uri="{FF2B5EF4-FFF2-40B4-BE49-F238E27FC236}">
                <a16:creationId xmlns:a16="http://schemas.microsoft.com/office/drawing/2014/main" id="{9829F748-6D09-4A47-967E-3D9046E4993E}"/>
              </a:ext>
            </a:extLst>
          </p:cNvPr>
          <p:cNvSpPr/>
          <p:nvPr/>
        </p:nvSpPr>
        <p:spPr>
          <a:xfrm>
            <a:off x="2565899" y="4293093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Flowchart: Connector 120">
            <a:extLst>
              <a:ext uri="{FF2B5EF4-FFF2-40B4-BE49-F238E27FC236}">
                <a16:creationId xmlns:a16="http://schemas.microsoft.com/office/drawing/2014/main" id="{3E876210-63B7-4058-A29B-69B0CAD3D255}"/>
              </a:ext>
            </a:extLst>
          </p:cNvPr>
          <p:cNvSpPr/>
          <p:nvPr/>
        </p:nvSpPr>
        <p:spPr>
          <a:xfrm>
            <a:off x="2981067" y="4112080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Flowchart: Connector 122">
            <a:extLst>
              <a:ext uri="{FF2B5EF4-FFF2-40B4-BE49-F238E27FC236}">
                <a16:creationId xmlns:a16="http://schemas.microsoft.com/office/drawing/2014/main" id="{7AC60B34-EF12-4B4F-860C-05A28EAA3DD4}"/>
              </a:ext>
            </a:extLst>
          </p:cNvPr>
          <p:cNvSpPr/>
          <p:nvPr/>
        </p:nvSpPr>
        <p:spPr>
          <a:xfrm>
            <a:off x="4286547" y="4798182"/>
            <a:ext cx="357142" cy="33615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Flowchart: Connector 123">
            <a:extLst>
              <a:ext uri="{FF2B5EF4-FFF2-40B4-BE49-F238E27FC236}">
                <a16:creationId xmlns:a16="http://schemas.microsoft.com/office/drawing/2014/main" id="{C9EBCA89-C5EA-42A9-952F-CE28A0B9A99B}"/>
              </a:ext>
            </a:extLst>
          </p:cNvPr>
          <p:cNvSpPr/>
          <p:nvPr/>
        </p:nvSpPr>
        <p:spPr>
          <a:xfrm>
            <a:off x="4334716" y="4492388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Flowchart: Connector 124">
            <a:extLst>
              <a:ext uri="{FF2B5EF4-FFF2-40B4-BE49-F238E27FC236}">
                <a16:creationId xmlns:a16="http://schemas.microsoft.com/office/drawing/2014/main" id="{54EA1DD4-F718-4958-BB60-BE373F054967}"/>
              </a:ext>
            </a:extLst>
          </p:cNvPr>
          <p:cNvSpPr/>
          <p:nvPr/>
        </p:nvSpPr>
        <p:spPr>
          <a:xfrm>
            <a:off x="4226539" y="4612008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Flowchart: Connector 125">
            <a:extLst>
              <a:ext uri="{FF2B5EF4-FFF2-40B4-BE49-F238E27FC236}">
                <a16:creationId xmlns:a16="http://schemas.microsoft.com/office/drawing/2014/main" id="{8C124CB9-81A0-4684-8825-523FC0957071}"/>
              </a:ext>
            </a:extLst>
          </p:cNvPr>
          <p:cNvSpPr/>
          <p:nvPr/>
        </p:nvSpPr>
        <p:spPr>
          <a:xfrm>
            <a:off x="3598010" y="2773982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Flowchart: Connector 126">
            <a:extLst>
              <a:ext uri="{FF2B5EF4-FFF2-40B4-BE49-F238E27FC236}">
                <a16:creationId xmlns:a16="http://schemas.microsoft.com/office/drawing/2014/main" id="{B0DA8348-06A4-4C1C-A98E-6744E7BFBD7D}"/>
              </a:ext>
            </a:extLst>
          </p:cNvPr>
          <p:cNvSpPr/>
          <p:nvPr/>
        </p:nvSpPr>
        <p:spPr>
          <a:xfrm>
            <a:off x="4064420" y="2911754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Flowchart: Connector 127">
            <a:extLst>
              <a:ext uri="{FF2B5EF4-FFF2-40B4-BE49-F238E27FC236}">
                <a16:creationId xmlns:a16="http://schemas.microsoft.com/office/drawing/2014/main" id="{C5773DE4-96DE-4D96-959E-1B18FA9CB65F}"/>
              </a:ext>
            </a:extLst>
          </p:cNvPr>
          <p:cNvSpPr>
            <a:spLocks noChangeAspect="1"/>
          </p:cNvSpPr>
          <p:nvPr/>
        </p:nvSpPr>
        <p:spPr>
          <a:xfrm>
            <a:off x="2171342" y="2738851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Flowchart: Connector 128">
            <a:extLst>
              <a:ext uri="{FF2B5EF4-FFF2-40B4-BE49-F238E27FC236}">
                <a16:creationId xmlns:a16="http://schemas.microsoft.com/office/drawing/2014/main" id="{E4EEDCFF-976F-4FDC-A255-993B064DBD0C}"/>
              </a:ext>
            </a:extLst>
          </p:cNvPr>
          <p:cNvSpPr>
            <a:spLocks noChangeAspect="1"/>
          </p:cNvSpPr>
          <p:nvPr/>
        </p:nvSpPr>
        <p:spPr>
          <a:xfrm>
            <a:off x="2323742" y="2891251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Flowchart: Connector 132">
            <a:extLst>
              <a:ext uri="{FF2B5EF4-FFF2-40B4-BE49-F238E27FC236}">
                <a16:creationId xmlns:a16="http://schemas.microsoft.com/office/drawing/2014/main" id="{BA546413-D5AA-45AF-9588-C0354A90AAC8}"/>
              </a:ext>
            </a:extLst>
          </p:cNvPr>
          <p:cNvSpPr>
            <a:spLocks noChangeAspect="1"/>
          </p:cNvSpPr>
          <p:nvPr/>
        </p:nvSpPr>
        <p:spPr>
          <a:xfrm>
            <a:off x="2822733" y="3275100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Flowchart: Connector 133">
            <a:extLst>
              <a:ext uri="{FF2B5EF4-FFF2-40B4-BE49-F238E27FC236}">
                <a16:creationId xmlns:a16="http://schemas.microsoft.com/office/drawing/2014/main" id="{58F0D2E4-FAF7-4459-A870-1F66589737A8}"/>
              </a:ext>
            </a:extLst>
          </p:cNvPr>
          <p:cNvSpPr>
            <a:spLocks noChangeAspect="1"/>
          </p:cNvSpPr>
          <p:nvPr/>
        </p:nvSpPr>
        <p:spPr>
          <a:xfrm>
            <a:off x="3289143" y="3412872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Flowchart: Connector 134">
            <a:extLst>
              <a:ext uri="{FF2B5EF4-FFF2-40B4-BE49-F238E27FC236}">
                <a16:creationId xmlns:a16="http://schemas.microsoft.com/office/drawing/2014/main" id="{87237E73-7897-45F3-BE3C-E6848986A85E}"/>
              </a:ext>
            </a:extLst>
          </p:cNvPr>
          <p:cNvSpPr/>
          <p:nvPr/>
        </p:nvSpPr>
        <p:spPr>
          <a:xfrm>
            <a:off x="2940334" y="3401287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Flowchart: Connector 135">
            <a:extLst>
              <a:ext uri="{FF2B5EF4-FFF2-40B4-BE49-F238E27FC236}">
                <a16:creationId xmlns:a16="http://schemas.microsoft.com/office/drawing/2014/main" id="{748D720C-5C3E-4880-894E-6A56350F78F0}"/>
              </a:ext>
            </a:extLst>
          </p:cNvPr>
          <p:cNvSpPr>
            <a:spLocks noChangeAspect="1"/>
          </p:cNvSpPr>
          <p:nvPr/>
        </p:nvSpPr>
        <p:spPr>
          <a:xfrm>
            <a:off x="3145901" y="3821700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Flowchart: Connector 136">
            <a:extLst>
              <a:ext uri="{FF2B5EF4-FFF2-40B4-BE49-F238E27FC236}">
                <a16:creationId xmlns:a16="http://schemas.microsoft.com/office/drawing/2014/main" id="{5C2B65D6-8E5A-4384-ABB1-DA68130A90C8}"/>
              </a:ext>
            </a:extLst>
          </p:cNvPr>
          <p:cNvSpPr>
            <a:spLocks noChangeAspect="1"/>
          </p:cNvSpPr>
          <p:nvPr/>
        </p:nvSpPr>
        <p:spPr>
          <a:xfrm>
            <a:off x="2564376" y="4022228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Flowchart: Connector 137">
            <a:extLst>
              <a:ext uri="{FF2B5EF4-FFF2-40B4-BE49-F238E27FC236}">
                <a16:creationId xmlns:a16="http://schemas.microsoft.com/office/drawing/2014/main" id="{B7C19E35-226F-4C51-827B-DE7FC013521D}"/>
              </a:ext>
            </a:extLst>
          </p:cNvPr>
          <p:cNvSpPr>
            <a:spLocks noChangeAspect="1"/>
          </p:cNvSpPr>
          <p:nvPr/>
        </p:nvSpPr>
        <p:spPr>
          <a:xfrm>
            <a:off x="3298301" y="3625182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Flowchart: Connector 138">
            <a:extLst>
              <a:ext uri="{FF2B5EF4-FFF2-40B4-BE49-F238E27FC236}">
                <a16:creationId xmlns:a16="http://schemas.microsoft.com/office/drawing/2014/main" id="{72DB0E2C-A89F-48E6-937F-6D245C9228F3}"/>
              </a:ext>
            </a:extLst>
          </p:cNvPr>
          <p:cNvSpPr>
            <a:spLocks noChangeAspect="1"/>
          </p:cNvSpPr>
          <p:nvPr/>
        </p:nvSpPr>
        <p:spPr>
          <a:xfrm>
            <a:off x="4501459" y="2566398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Flowchart: Connector 139">
            <a:extLst>
              <a:ext uri="{FF2B5EF4-FFF2-40B4-BE49-F238E27FC236}">
                <a16:creationId xmlns:a16="http://schemas.microsoft.com/office/drawing/2014/main" id="{7198BC81-444C-40A0-AB93-E0D675C8DE23}"/>
              </a:ext>
            </a:extLst>
          </p:cNvPr>
          <p:cNvSpPr>
            <a:spLocks noChangeAspect="1"/>
          </p:cNvSpPr>
          <p:nvPr/>
        </p:nvSpPr>
        <p:spPr>
          <a:xfrm>
            <a:off x="2720779" y="2686712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Flowchart: Connector 142">
            <a:extLst>
              <a:ext uri="{FF2B5EF4-FFF2-40B4-BE49-F238E27FC236}">
                <a16:creationId xmlns:a16="http://schemas.microsoft.com/office/drawing/2014/main" id="{C08BDD64-4271-4D81-B504-9F5596B49405}"/>
              </a:ext>
            </a:extLst>
          </p:cNvPr>
          <p:cNvSpPr/>
          <p:nvPr/>
        </p:nvSpPr>
        <p:spPr>
          <a:xfrm>
            <a:off x="2381291" y="2268313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Flowchart: Connector 143">
            <a:extLst>
              <a:ext uri="{FF2B5EF4-FFF2-40B4-BE49-F238E27FC236}">
                <a16:creationId xmlns:a16="http://schemas.microsoft.com/office/drawing/2014/main" id="{3986E3E5-1413-4D16-B3CF-2BC09B76AACC}"/>
              </a:ext>
            </a:extLst>
          </p:cNvPr>
          <p:cNvSpPr/>
          <p:nvPr/>
        </p:nvSpPr>
        <p:spPr>
          <a:xfrm>
            <a:off x="3557903" y="2420598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Flowchart: Connector 144">
            <a:extLst>
              <a:ext uri="{FF2B5EF4-FFF2-40B4-BE49-F238E27FC236}">
                <a16:creationId xmlns:a16="http://schemas.microsoft.com/office/drawing/2014/main" id="{4F1A8A1F-077A-47EC-8162-EE776E1B9907}"/>
              </a:ext>
            </a:extLst>
          </p:cNvPr>
          <p:cNvSpPr/>
          <p:nvPr/>
        </p:nvSpPr>
        <p:spPr>
          <a:xfrm>
            <a:off x="3174617" y="2369549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Flowchart: Connector 145">
            <a:extLst>
              <a:ext uri="{FF2B5EF4-FFF2-40B4-BE49-F238E27FC236}">
                <a16:creationId xmlns:a16="http://schemas.microsoft.com/office/drawing/2014/main" id="{3F4B3E71-01D8-47C5-A7EA-102CC06EA31C}"/>
              </a:ext>
            </a:extLst>
          </p:cNvPr>
          <p:cNvSpPr/>
          <p:nvPr/>
        </p:nvSpPr>
        <p:spPr>
          <a:xfrm>
            <a:off x="1859668" y="2343746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Flowchart: Connector 146">
            <a:extLst>
              <a:ext uri="{FF2B5EF4-FFF2-40B4-BE49-F238E27FC236}">
                <a16:creationId xmlns:a16="http://schemas.microsoft.com/office/drawing/2014/main" id="{FD21A044-A6D9-43F6-B1E5-844613A063F4}"/>
              </a:ext>
            </a:extLst>
          </p:cNvPr>
          <p:cNvSpPr/>
          <p:nvPr/>
        </p:nvSpPr>
        <p:spPr>
          <a:xfrm>
            <a:off x="1756732" y="2083934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Flowchart: Connector 147">
            <a:extLst>
              <a:ext uri="{FF2B5EF4-FFF2-40B4-BE49-F238E27FC236}">
                <a16:creationId xmlns:a16="http://schemas.microsoft.com/office/drawing/2014/main" id="{836393B1-BAF4-4D7B-B60B-E50BB9905A5F}"/>
              </a:ext>
            </a:extLst>
          </p:cNvPr>
          <p:cNvSpPr/>
          <p:nvPr/>
        </p:nvSpPr>
        <p:spPr>
          <a:xfrm>
            <a:off x="1442435" y="2108652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Flowchart: Connector 151">
            <a:extLst>
              <a:ext uri="{FF2B5EF4-FFF2-40B4-BE49-F238E27FC236}">
                <a16:creationId xmlns:a16="http://schemas.microsoft.com/office/drawing/2014/main" id="{6B144F2D-1567-42FA-A90A-33BA453571FF}"/>
              </a:ext>
            </a:extLst>
          </p:cNvPr>
          <p:cNvSpPr>
            <a:spLocks noChangeAspect="1"/>
          </p:cNvSpPr>
          <p:nvPr/>
        </p:nvSpPr>
        <p:spPr>
          <a:xfrm>
            <a:off x="2131235" y="2085137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Flowchart: Connector 152">
            <a:extLst>
              <a:ext uri="{FF2B5EF4-FFF2-40B4-BE49-F238E27FC236}">
                <a16:creationId xmlns:a16="http://schemas.microsoft.com/office/drawing/2014/main" id="{FE7AB4C8-1EEB-4B30-A015-AE8F75EB8B08}"/>
              </a:ext>
            </a:extLst>
          </p:cNvPr>
          <p:cNvSpPr>
            <a:spLocks noChangeAspect="1"/>
          </p:cNvSpPr>
          <p:nvPr/>
        </p:nvSpPr>
        <p:spPr>
          <a:xfrm>
            <a:off x="2283635" y="2237537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Cylinder 35">
            <a:extLst>
              <a:ext uri="{FF2B5EF4-FFF2-40B4-BE49-F238E27FC236}">
                <a16:creationId xmlns:a16="http://schemas.microsoft.com/office/drawing/2014/main" id="{76E3EB64-D989-4B62-AFDE-9313F531165D}"/>
              </a:ext>
            </a:extLst>
          </p:cNvPr>
          <p:cNvSpPr/>
          <p:nvPr/>
        </p:nvSpPr>
        <p:spPr>
          <a:xfrm>
            <a:off x="1375010" y="1836909"/>
            <a:ext cx="3329175" cy="3977640"/>
          </a:xfrm>
          <a:prstGeom prst="can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Flowchart: Connector 173">
            <a:extLst>
              <a:ext uri="{FF2B5EF4-FFF2-40B4-BE49-F238E27FC236}">
                <a16:creationId xmlns:a16="http://schemas.microsoft.com/office/drawing/2014/main" id="{52A06D3F-8EDC-4DF7-A4B6-A87612355634}"/>
              </a:ext>
            </a:extLst>
          </p:cNvPr>
          <p:cNvSpPr/>
          <p:nvPr/>
        </p:nvSpPr>
        <p:spPr>
          <a:xfrm>
            <a:off x="2858996" y="1890334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Flowchart: Connector 176">
            <a:extLst>
              <a:ext uri="{FF2B5EF4-FFF2-40B4-BE49-F238E27FC236}">
                <a16:creationId xmlns:a16="http://schemas.microsoft.com/office/drawing/2014/main" id="{523C1848-4D14-489E-B308-53191C030F37}"/>
              </a:ext>
            </a:extLst>
          </p:cNvPr>
          <p:cNvSpPr/>
          <p:nvPr/>
        </p:nvSpPr>
        <p:spPr>
          <a:xfrm>
            <a:off x="2337373" y="1965767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Flowchart: Connector 177">
            <a:extLst>
              <a:ext uri="{FF2B5EF4-FFF2-40B4-BE49-F238E27FC236}">
                <a16:creationId xmlns:a16="http://schemas.microsoft.com/office/drawing/2014/main" id="{B00BE4C4-B958-496D-90CC-25277DCC34B4}"/>
              </a:ext>
            </a:extLst>
          </p:cNvPr>
          <p:cNvSpPr/>
          <p:nvPr/>
        </p:nvSpPr>
        <p:spPr>
          <a:xfrm>
            <a:off x="2733220" y="2434014"/>
            <a:ext cx="232928" cy="220068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Flowchart: Connector 178">
            <a:extLst>
              <a:ext uri="{FF2B5EF4-FFF2-40B4-BE49-F238E27FC236}">
                <a16:creationId xmlns:a16="http://schemas.microsoft.com/office/drawing/2014/main" id="{D608A0ED-60A7-4016-894B-51944C6A6A9A}"/>
              </a:ext>
            </a:extLst>
          </p:cNvPr>
          <p:cNvSpPr>
            <a:spLocks noChangeAspect="1"/>
          </p:cNvSpPr>
          <p:nvPr/>
        </p:nvSpPr>
        <p:spPr>
          <a:xfrm>
            <a:off x="2761340" y="1859558"/>
            <a:ext cx="114300" cy="107989"/>
          </a:xfrm>
          <a:prstGeom prst="flowChartConnector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2000">
                <a:schemeClr val="accent1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8AC4FF-5ED0-4473-B3B3-DB9A78E3943D}"/>
              </a:ext>
            </a:extLst>
          </p:cNvPr>
          <p:cNvSpPr txBox="1"/>
          <p:nvPr/>
        </p:nvSpPr>
        <p:spPr>
          <a:xfrm rot="16200000">
            <a:off x="-156337" y="3300700"/>
            <a:ext cx="15231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/>
              <a:t>Ζέον Νερό</a:t>
            </a:r>
            <a:endParaRPr lang="en-US" sz="2400" b="1" dirty="0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7A4495B3-0C97-4969-B287-CDC0EC553E8F}"/>
              </a:ext>
            </a:extLst>
          </p:cNvPr>
          <p:cNvSpPr txBox="1"/>
          <p:nvPr/>
        </p:nvSpPr>
        <p:spPr>
          <a:xfrm>
            <a:off x="1534345" y="6385987"/>
            <a:ext cx="2628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/>
              <a:t>Θερμαντική Πλάκα</a:t>
            </a:r>
            <a:endParaRPr lang="en-US" sz="2400" b="1" dirty="0"/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F60EE56B-4135-4B16-B1D5-87C4663B8332}"/>
              </a:ext>
            </a:extLst>
          </p:cNvPr>
          <p:cNvSpPr txBox="1"/>
          <p:nvPr/>
        </p:nvSpPr>
        <p:spPr>
          <a:xfrm>
            <a:off x="4847259" y="1017462"/>
            <a:ext cx="31559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400" b="1" dirty="0"/>
              <a:t>Θερμόμετρο</a:t>
            </a:r>
            <a:endParaRPr lang="en-US" sz="2400" b="1" dirty="0"/>
          </a:p>
          <a:p>
            <a:pPr algn="ctr"/>
            <a:r>
              <a:rPr lang="el-GR" sz="2400" b="1" dirty="0"/>
              <a:t>Ψηφιακής Ανάγνωσης 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736E18-87B0-4FEC-A435-3C1B03813F12}"/>
              </a:ext>
            </a:extLst>
          </p:cNvPr>
          <p:cNvSpPr txBox="1"/>
          <p:nvPr/>
        </p:nvSpPr>
        <p:spPr>
          <a:xfrm>
            <a:off x="5579715" y="6346256"/>
            <a:ext cx="2047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/>
              <a:t>Θερμιδόμετρο</a:t>
            </a:r>
            <a:endParaRPr lang="en-US" sz="2400" b="1" dirty="0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2C45B6C9-17DC-4B65-86A3-8276F669E1BD}"/>
              </a:ext>
            </a:extLst>
          </p:cNvPr>
          <p:cNvSpPr txBox="1"/>
          <p:nvPr/>
        </p:nvSpPr>
        <p:spPr>
          <a:xfrm>
            <a:off x="6669111" y="2769215"/>
            <a:ext cx="4826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err="1">
                <a:solidFill>
                  <a:schemeClr val="bg1"/>
                </a:solidFill>
              </a:rPr>
              <a:t>Αδιαβατικό</a:t>
            </a:r>
            <a:r>
              <a:rPr lang="el-GR" sz="2400" b="1" dirty="0">
                <a:solidFill>
                  <a:schemeClr val="bg1"/>
                </a:solidFill>
              </a:rPr>
              <a:t> Αποσπώμενο Σκέπασμα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31F9B8F9-7B3C-4065-BCF9-53FD82E74B77}"/>
              </a:ext>
            </a:extLst>
          </p:cNvPr>
          <p:cNvSpPr txBox="1"/>
          <p:nvPr/>
        </p:nvSpPr>
        <p:spPr>
          <a:xfrm>
            <a:off x="8218121" y="4050925"/>
            <a:ext cx="1500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chemeClr val="accent5">
                    <a:lumMod val="50000"/>
                  </a:schemeClr>
                </a:solidFill>
              </a:rPr>
              <a:t>Ανάδευση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0C6467A5-F371-43BC-91D3-AA6A112FCB40}"/>
              </a:ext>
            </a:extLst>
          </p:cNvPr>
          <p:cNvSpPr txBox="1"/>
          <p:nvPr/>
        </p:nvSpPr>
        <p:spPr>
          <a:xfrm>
            <a:off x="6920970" y="4311963"/>
            <a:ext cx="6912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H</a:t>
            </a:r>
            <a:r>
              <a:rPr lang="en-US" sz="2400" b="1" baseline="-25000" dirty="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O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E4CC3A46-FE8D-4D19-B049-8D8F01560378}"/>
              </a:ext>
            </a:extLst>
          </p:cNvPr>
          <p:cNvSpPr txBox="1"/>
          <p:nvPr/>
        </p:nvSpPr>
        <p:spPr>
          <a:xfrm>
            <a:off x="10280576" y="5674264"/>
            <a:ext cx="1832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Cu, Al</a:t>
            </a:r>
            <a:r>
              <a:rPr lang="en-US" sz="2400" b="1" baseline="-25000" dirty="0">
                <a:solidFill>
                  <a:srgbClr val="C00000"/>
                </a:solidFill>
              </a:rPr>
              <a:t>2</a:t>
            </a:r>
            <a:r>
              <a:rPr lang="en-US" sz="2400" b="1" dirty="0">
                <a:solidFill>
                  <a:srgbClr val="C00000"/>
                </a:solidFill>
              </a:rPr>
              <a:t>O</a:t>
            </a:r>
            <a:r>
              <a:rPr lang="el-GR" sz="2400" b="1" baseline="-25000" dirty="0">
                <a:solidFill>
                  <a:srgbClr val="C00000"/>
                </a:solidFill>
              </a:rPr>
              <a:t>3</a:t>
            </a:r>
            <a:r>
              <a:rPr lang="en-US" sz="2400" b="1" dirty="0">
                <a:solidFill>
                  <a:srgbClr val="C00000"/>
                </a:solidFill>
              </a:rPr>
              <a:t>, Fe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B8CEA8CA-F50A-48AB-8DC3-DC0577777F65}"/>
              </a:ext>
            </a:extLst>
          </p:cNvPr>
          <p:cNvSpPr txBox="1"/>
          <p:nvPr/>
        </p:nvSpPr>
        <p:spPr>
          <a:xfrm>
            <a:off x="2975080" y="3011619"/>
            <a:ext cx="1832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Cu, Al</a:t>
            </a:r>
            <a:r>
              <a:rPr lang="en-US" sz="2400" b="1" baseline="-25000" dirty="0">
                <a:solidFill>
                  <a:srgbClr val="C00000"/>
                </a:solidFill>
              </a:rPr>
              <a:t>2</a:t>
            </a:r>
            <a:r>
              <a:rPr lang="en-US" sz="2400" b="1" dirty="0">
                <a:solidFill>
                  <a:srgbClr val="C00000"/>
                </a:solidFill>
              </a:rPr>
              <a:t>O</a:t>
            </a:r>
            <a:r>
              <a:rPr lang="el-GR" sz="2400" b="1" baseline="-25000" dirty="0">
                <a:solidFill>
                  <a:srgbClr val="C00000"/>
                </a:solidFill>
              </a:rPr>
              <a:t>3</a:t>
            </a:r>
            <a:r>
              <a:rPr lang="en-US" sz="2400" b="1" dirty="0">
                <a:solidFill>
                  <a:srgbClr val="C00000"/>
                </a:solidFill>
              </a:rPr>
              <a:t>, Fe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7B138838-BA62-4050-A599-C322D104937F}"/>
              </a:ext>
            </a:extLst>
          </p:cNvPr>
          <p:cNvSpPr txBox="1"/>
          <p:nvPr/>
        </p:nvSpPr>
        <p:spPr>
          <a:xfrm>
            <a:off x="9164696" y="29764"/>
            <a:ext cx="25678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rgbClr val="FF0000"/>
                </a:solidFill>
              </a:rPr>
              <a:t>Ταχεία Μεταφορά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700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2147</TotalTime>
  <Words>39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23</cp:revision>
  <dcterms:created xsi:type="dcterms:W3CDTF">2020-05-15T10:25:52Z</dcterms:created>
  <dcterms:modified xsi:type="dcterms:W3CDTF">2020-05-16T22:57:12Z</dcterms:modified>
</cp:coreProperties>
</file>