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11" r:id="rId3"/>
    <p:sldId id="396" r:id="rId4"/>
    <p:sldId id="404" r:id="rId5"/>
    <p:sldId id="405" r:id="rId6"/>
    <p:sldId id="406" r:id="rId7"/>
    <p:sldId id="414" r:id="rId8"/>
    <p:sldId id="409" r:id="rId9"/>
    <p:sldId id="407" r:id="rId10"/>
    <p:sldId id="41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0066"/>
    <a:srgbClr val="FFFFFF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95116" autoAdjust="0"/>
  </p:normalViewPr>
  <p:slideViewPr>
    <p:cSldViewPr snapToGrid="0">
      <p:cViewPr varScale="1">
        <p:scale>
          <a:sx n="80" d="100"/>
          <a:sy n="80" d="100"/>
        </p:scale>
        <p:origin x="7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60576" y="328289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59992" y="5054455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Χειρομορφία και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6423" y="971549"/>
            <a:ext cx="1965852" cy="362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63344" y="190500"/>
            <a:ext cx="8904606" cy="630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614271"/>
              </p:ext>
            </p:extLst>
          </p:nvPr>
        </p:nvGraphicFramePr>
        <p:xfrm>
          <a:off x="3394075" y="2014538"/>
          <a:ext cx="3063875" cy="1562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8" name="CS ChemDraw Drawing" r:id="rId4" imgW="1991691" imgH="1016121" progId="ChemDraw.Document.6.0">
                  <p:embed/>
                </p:oleObj>
              </mc:Choice>
              <mc:Fallback>
                <p:oleObj name="CS ChemDraw Drawing" r:id="rId4" imgW="1991691" imgH="101612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94075" y="2014538"/>
                        <a:ext cx="3063875" cy="1562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49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0"/>
            <a:ext cx="243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162983" y="1158989"/>
            <a:ext cx="4214283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ΜΤ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H-NMR (400 MHz, CDCl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3.72 (dd,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.67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.74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2.19 (s,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1.52 (s, 1H)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(d, J = 7.3 Hz,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</p:txBody>
      </p:sp>
      <p:sp>
        <p:nvSpPr>
          <p:cNvPr id="23" name="Ορθογώνιο 22"/>
          <p:cNvSpPr/>
          <p:nvPr/>
        </p:nvSpPr>
        <p:spPr>
          <a:xfrm>
            <a:off x="162983" y="4079625"/>
            <a:ext cx="6855884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0"/>
              </a:spcAft>
            </a:pPr>
            <a:r>
              <a:rPr lang="en-US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C-NMR: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213.0, 64.3, 48.9, 29.0, 13.3.</a:t>
            </a:r>
            <a:endParaRPr lang="el-GR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2629" y="184666"/>
            <a:ext cx="7184571" cy="6581918"/>
          </a:xfrm>
          <a:prstGeom prst="rect">
            <a:avLst/>
          </a:prstGeom>
        </p:spPr>
      </p:pic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739362"/>
              </p:ext>
            </p:extLst>
          </p:nvPr>
        </p:nvGraphicFramePr>
        <p:xfrm>
          <a:off x="3921125" y="617538"/>
          <a:ext cx="4291013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9" name="CS ChemDraw Drawing" r:id="rId4" imgW="1842410" imgH="638753" progId="ChemDraw.Document.6.0">
                  <p:embed/>
                </p:oleObj>
              </mc:Choice>
              <mc:Fallback>
                <p:oleObj name="CS ChemDraw Drawing" r:id="rId4" imgW="1842410" imgH="63875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21125" y="617538"/>
                        <a:ext cx="4291013" cy="148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736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0"/>
            <a:ext cx="117157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ΜΤ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H-NMR (400 MHz, 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7.34-7.30 (m,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7.25-7.20 (m, 3H)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4.01 (m,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2.78 (dd, 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13.6 Hz, 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4.2 Hz,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2.70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13.6 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4.2 Hz, 1H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1.76 (s,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1.24 (d, J = 6.4 Hz, 3H)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75" y="1293359"/>
            <a:ext cx="5457825" cy="4924425"/>
          </a:xfrm>
          <a:prstGeom prst="rect">
            <a:avLst/>
          </a:prstGeom>
        </p:spPr>
      </p:pic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794125"/>
              </p:ext>
            </p:extLst>
          </p:nvPr>
        </p:nvGraphicFramePr>
        <p:xfrm>
          <a:off x="4281488" y="1195388"/>
          <a:ext cx="6280150" cy="195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1" name="CS ChemDraw Drawing" r:id="rId4" imgW="2130765" imgH="663058" progId="ChemDraw.Document.6.0">
                  <p:embed/>
                </p:oleObj>
              </mc:Choice>
              <mc:Fallback>
                <p:oleObj name="CS ChemDraw Drawing" r:id="rId4" imgW="2130765" imgH="66305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81488" y="1195388"/>
                        <a:ext cx="6280150" cy="195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8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890441" y="171931"/>
            <a:ext cx="26052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3</a:t>
            </a: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364830" y="1129168"/>
            <a:ext cx="55111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7.33-7.19 ppm (m, 10H)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4.40-433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5.6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3.14 ppm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2H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3075" y="38100"/>
            <a:ext cx="6324600" cy="6819900"/>
          </a:xfrm>
          <a:prstGeom prst="rect">
            <a:avLst/>
          </a:prstGeom>
        </p:spPr>
      </p:pic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210501"/>
              </p:ext>
            </p:extLst>
          </p:nvPr>
        </p:nvGraphicFramePr>
        <p:xfrm>
          <a:off x="3389313" y="2541111"/>
          <a:ext cx="7261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CS ChemDraw Drawing" r:id="rId4" imgW="3423258" imgH="646002" progId="ChemDraw.Document.6.0">
                  <p:embed/>
                </p:oleObj>
              </mc:Choice>
              <mc:Fallback>
                <p:oleObj name="CS ChemDraw Drawing" r:id="rId4" imgW="3423258" imgH="64600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89313" y="2541111"/>
                        <a:ext cx="7261225" cy="1368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138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890441" y="171931"/>
            <a:ext cx="26052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4</a:t>
            </a: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364830" y="1129168"/>
            <a:ext cx="551116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7.26-7.19 ppm (m, 4H)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4.78-473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3.50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3.33 ppm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2H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140.5, 126.9, 124.5, 49.6, 44.6.</a:t>
            </a:r>
            <a:endParaRPr lang="en-US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0712" y="85725"/>
            <a:ext cx="5953125" cy="6553200"/>
          </a:xfrm>
          <a:prstGeom prst="rect">
            <a:avLst/>
          </a:prstGeom>
        </p:spPr>
      </p:pic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203368"/>
              </p:ext>
            </p:extLst>
          </p:nvPr>
        </p:nvGraphicFramePr>
        <p:xfrm>
          <a:off x="5127625" y="1568450"/>
          <a:ext cx="4741863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CS ChemDraw Drawing" r:id="rId4" imgW="2136719" imgH="749618" progId="ChemDraw.Document.6.0">
                  <p:embed/>
                </p:oleObj>
              </mc:Choice>
              <mc:Fallback>
                <p:oleObj name="CS ChemDraw Drawing" r:id="rId4" imgW="2136719" imgH="74961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27625" y="1568450"/>
                        <a:ext cx="4741863" cy="166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32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305096"/>
            <a:ext cx="26052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5</a:t>
            </a: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9562" y="66675"/>
            <a:ext cx="7991475" cy="6762750"/>
          </a:xfrm>
          <a:prstGeom prst="rect">
            <a:avLst/>
          </a:prstGeom>
        </p:spPr>
      </p:pic>
      <p:sp>
        <p:nvSpPr>
          <p:cNvPr id="15" name="Ορθογώνιο 14"/>
          <p:cNvSpPr/>
          <p:nvPr/>
        </p:nvSpPr>
        <p:spPr>
          <a:xfrm>
            <a:off x="126706" y="1443493"/>
            <a:ext cx="52453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-7.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 (m,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7.16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-3.26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(m, 1H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2.76 ppm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2.66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16.8 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1H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2.06 (s, 3H)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1.26 (d, J = 7.2 Hz, 3H)</a:t>
            </a: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207.9, 146.1, 128.5, 126.7, 126.3, 51.9, 35.4, 30.6, 22.0.</a:t>
            </a:r>
            <a:endParaRPr lang="en-US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638640"/>
              </p:ext>
            </p:extLst>
          </p:nvPr>
        </p:nvGraphicFramePr>
        <p:xfrm>
          <a:off x="5626695" y="1023938"/>
          <a:ext cx="1942790" cy="127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0" name="CS ChemDraw Drawing" r:id="rId4" imgW="1001162" imgH="655383" progId="ChemDraw.Document.6.0">
                  <p:embed/>
                </p:oleObj>
              </mc:Choice>
              <mc:Fallback>
                <p:oleObj name="CS ChemDraw Drawing" r:id="rId4" imgW="1001162" imgH="65538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26695" y="1023938"/>
                        <a:ext cx="1942790" cy="127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333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305096"/>
            <a:ext cx="26052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6</a:t>
            </a:r>
          </a:p>
          <a:p>
            <a:pPr algn="ctr">
              <a:lnSpc>
                <a:spcPct val="90000"/>
              </a:lnSpc>
            </a:pPr>
            <a:endParaRPr lang="el-GR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126706" y="1443493"/>
            <a:ext cx="63222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 (m,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(dd,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Hz, 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Hz, 1H)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48-3.40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 (m,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2.19-2.14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1.90-1.84 (m,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0.93 (d, J = 6.5 Hz, 3H)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0.86 (d,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6.5 Hz, 3H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137.6, 117.9, 52.2, 37.0, 29.9, 20.7, 28.6.</a:t>
            </a:r>
            <a:endParaRPr lang="en-US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926" y="466725"/>
            <a:ext cx="5095875" cy="5886450"/>
          </a:xfrm>
          <a:prstGeom prst="rect">
            <a:avLst/>
          </a:prstGeom>
        </p:spPr>
      </p:pic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131030"/>
              </p:ext>
            </p:extLst>
          </p:nvPr>
        </p:nvGraphicFramePr>
        <p:xfrm>
          <a:off x="6448926" y="1687512"/>
          <a:ext cx="1755775" cy="1531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3" name="CS ChemDraw Drawing" r:id="rId4" imgW="844225" imgH="735974" progId="ChemDraw.Document.6.0">
                  <p:embed/>
                </p:oleObj>
              </mc:Choice>
              <mc:Fallback>
                <p:oleObj name="CS ChemDraw Drawing" r:id="rId4" imgW="844225" imgH="73597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48926" y="1687512"/>
                        <a:ext cx="1755775" cy="15313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3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343196"/>
            <a:ext cx="4876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algn="ctr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pPr algn="ctr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– NMR: 7.48-7.36 (m, 5H)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7.30-7.22 (m, 3H)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6.98 (m,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4.09 (d, J = 12.6 Hz,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3.99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(d, J = 12.6 Hz, 1H)</a:t>
            </a:r>
          </a:p>
          <a:p>
            <a:pPr algn="just">
              <a:lnSpc>
                <a:spcPct val="90000"/>
              </a:lnSpc>
            </a:pPr>
            <a:endParaRPr lang="el-GR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2725" y="195262"/>
            <a:ext cx="5143500" cy="6467475"/>
          </a:xfrm>
          <a:prstGeom prst="rect">
            <a:avLst/>
          </a:prstGeom>
        </p:spPr>
      </p:pic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089876"/>
              </p:ext>
            </p:extLst>
          </p:nvPr>
        </p:nvGraphicFramePr>
        <p:xfrm>
          <a:off x="5441949" y="2135188"/>
          <a:ext cx="4316721" cy="1070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5" name="CS ChemDraw Drawing" r:id="rId4" imgW="3290564" imgH="815711" progId="ChemDraw.Document.6.0">
                  <p:embed/>
                </p:oleObj>
              </mc:Choice>
              <mc:Fallback>
                <p:oleObj name="CS ChemDraw Drawing" r:id="rId4" imgW="3290564" imgH="81571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1949" y="2135188"/>
                        <a:ext cx="4316721" cy="1070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853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343196"/>
            <a:ext cx="487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8</a:t>
            </a: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αντίδραση του οξειδίου του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αλλυλοστυρενίου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LiAlH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δώσει δύο προϊόντα. Ποιο σχηματίστηκε τελικά;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Εξηγείστε.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0384" y="0"/>
            <a:ext cx="6903140" cy="6858000"/>
          </a:xfrm>
          <a:prstGeom prst="rect">
            <a:avLst/>
          </a:prstGeom>
        </p:spPr>
      </p:pic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883193"/>
              </p:ext>
            </p:extLst>
          </p:nvPr>
        </p:nvGraphicFramePr>
        <p:xfrm>
          <a:off x="593725" y="2643188"/>
          <a:ext cx="9429750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9" name="CS ChemDraw Drawing" r:id="rId4" imgW="4919472" imgH="640033" progId="ChemDraw.Document.6.0">
                  <p:embed/>
                </p:oleObj>
              </mc:Choice>
              <mc:Fallback>
                <p:oleObj name="CS ChemDraw Drawing" r:id="rId4" imgW="4919472" imgH="64003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3725" y="2643188"/>
                        <a:ext cx="9429750" cy="1227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701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8763</TotalTime>
  <Words>608</Words>
  <Application>Microsoft Office PowerPoint</Application>
  <PresentationFormat>Ευρεία οθόνη</PresentationFormat>
  <Paragraphs>81</Paragraphs>
  <Slides>10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1162</cp:revision>
  <dcterms:created xsi:type="dcterms:W3CDTF">2019-11-09T19:19:36Z</dcterms:created>
  <dcterms:modified xsi:type="dcterms:W3CDTF">2020-05-22T13:11:25Z</dcterms:modified>
</cp:coreProperties>
</file>