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Cochin"/>
        <a:ea typeface="Cochin"/>
        <a:cs typeface="Cochin"/>
        <a:sym typeface="Cochin"/>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Cochin"/>
        <a:ea typeface="Cochin"/>
        <a:cs typeface="Cochin"/>
        <a:sym typeface="Cochin"/>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Cochin"/>
        <a:ea typeface="Cochin"/>
        <a:cs typeface="Cochin"/>
        <a:sym typeface="Cochin"/>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Cochin"/>
        <a:ea typeface="Cochin"/>
        <a:cs typeface="Cochin"/>
        <a:sym typeface="Cochin"/>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Cochin"/>
        <a:ea typeface="Cochin"/>
        <a:cs typeface="Cochin"/>
        <a:sym typeface="Cochin"/>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Cochin"/>
        <a:ea typeface="Cochin"/>
        <a:cs typeface="Cochin"/>
        <a:sym typeface="Cochin"/>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Cochin"/>
        <a:ea typeface="Cochin"/>
        <a:cs typeface="Cochin"/>
        <a:sym typeface="Cochin"/>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Cochin"/>
        <a:ea typeface="Cochin"/>
        <a:cs typeface="Cochin"/>
        <a:sym typeface="Cochin"/>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Cochin"/>
        <a:ea typeface="Cochin"/>
        <a:cs typeface="Cochin"/>
        <a:sym typeface="Cochi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ochin"/>
          <a:ea typeface="Cochin"/>
          <a:cs typeface="Cochin"/>
        </a:font>
        <a:srgbClr val="515151"/>
      </a:tcTxStyle>
      <a:tcStyle>
        <a:tcBdr>
          <a:left>
            <a:ln w="12700" cap="flat">
              <a:solidFill>
                <a:srgbClr val="002951"/>
              </a:solidFill>
              <a:prstDash val="solid"/>
              <a:round/>
            </a:ln>
          </a:left>
          <a:right>
            <a:ln w="12700" cap="flat">
              <a:solidFill>
                <a:srgbClr val="002951"/>
              </a:solidFill>
              <a:prstDash val="solid"/>
              <a:round/>
            </a:ln>
          </a:right>
          <a:top>
            <a:ln w="12700" cap="flat">
              <a:solidFill>
                <a:srgbClr val="002951"/>
              </a:solidFill>
              <a:prstDash val="solid"/>
              <a:round/>
            </a:ln>
          </a:top>
          <a:bottom>
            <a:ln w="127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rgbClr val="D2D9E6"/>
          </a:solidFill>
        </a:fill>
      </a:tcStyle>
    </a:wholeTbl>
    <a:band2H>
      <a:tcTxStyle b="def" i="def"/>
      <a:tcStyle>
        <a:tcBdr/>
        <a:fill>
          <a:solidFill>
            <a:srgbClr val="EAEDF3"/>
          </a:solidFill>
        </a:fill>
      </a:tcStyle>
    </a:band2H>
    <a:firstCol>
      <a:tcTxStyle b="on" i="off">
        <a:font>
          <a:latin typeface="Cochin"/>
          <a:ea typeface="Cochin"/>
          <a:cs typeface="Cochin"/>
        </a:font>
        <a:srgbClr val="002951"/>
      </a:tcTxStyle>
      <a:tcStyle>
        <a:tcBdr>
          <a:left>
            <a:ln w="12700" cap="flat">
              <a:solidFill>
                <a:srgbClr val="002951"/>
              </a:solidFill>
              <a:prstDash val="solid"/>
              <a:round/>
            </a:ln>
          </a:left>
          <a:right>
            <a:ln w="12700" cap="flat">
              <a:solidFill>
                <a:srgbClr val="002951"/>
              </a:solidFill>
              <a:prstDash val="solid"/>
              <a:round/>
            </a:ln>
          </a:right>
          <a:top>
            <a:ln w="12700" cap="flat">
              <a:solidFill>
                <a:srgbClr val="002951"/>
              </a:solidFill>
              <a:prstDash val="solid"/>
              <a:round/>
            </a:ln>
          </a:top>
          <a:bottom>
            <a:ln w="127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chemeClr val="accent1"/>
          </a:solidFill>
        </a:fill>
      </a:tcStyle>
    </a:firstCol>
    <a:lastRow>
      <a:tcTxStyle b="on" i="off">
        <a:font>
          <a:latin typeface="Cochin"/>
          <a:ea typeface="Cochin"/>
          <a:cs typeface="Cochin"/>
        </a:font>
        <a:srgbClr val="002951"/>
      </a:tcTxStyle>
      <a:tcStyle>
        <a:tcBdr>
          <a:left>
            <a:ln w="12700" cap="flat">
              <a:solidFill>
                <a:srgbClr val="002951"/>
              </a:solidFill>
              <a:prstDash val="solid"/>
              <a:round/>
            </a:ln>
          </a:left>
          <a:right>
            <a:ln w="12700" cap="flat">
              <a:solidFill>
                <a:srgbClr val="002951"/>
              </a:solidFill>
              <a:prstDash val="solid"/>
              <a:round/>
            </a:ln>
          </a:right>
          <a:top>
            <a:ln w="38100" cap="flat">
              <a:solidFill>
                <a:srgbClr val="002951"/>
              </a:solidFill>
              <a:prstDash val="solid"/>
              <a:round/>
            </a:ln>
          </a:top>
          <a:bottom>
            <a:ln w="127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chemeClr val="accent1"/>
          </a:solidFill>
        </a:fill>
      </a:tcStyle>
    </a:lastRow>
    <a:firstRow>
      <a:tcTxStyle b="on" i="off">
        <a:font>
          <a:latin typeface="Cochin"/>
          <a:ea typeface="Cochin"/>
          <a:cs typeface="Cochin"/>
        </a:font>
        <a:srgbClr val="002951"/>
      </a:tcTxStyle>
      <a:tcStyle>
        <a:tcBdr>
          <a:left>
            <a:ln w="12700" cap="flat">
              <a:solidFill>
                <a:srgbClr val="002951"/>
              </a:solidFill>
              <a:prstDash val="solid"/>
              <a:round/>
            </a:ln>
          </a:left>
          <a:right>
            <a:ln w="12700" cap="flat">
              <a:solidFill>
                <a:srgbClr val="002951"/>
              </a:solidFill>
              <a:prstDash val="solid"/>
              <a:round/>
            </a:ln>
          </a:right>
          <a:top>
            <a:ln w="12700" cap="flat">
              <a:solidFill>
                <a:srgbClr val="002951"/>
              </a:solidFill>
              <a:prstDash val="solid"/>
              <a:round/>
            </a:ln>
          </a:top>
          <a:bottom>
            <a:ln w="381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chemeClr val="accent1"/>
          </a:solidFill>
        </a:fill>
      </a:tcStyle>
    </a:firstRow>
  </a:tblStyle>
  <a:tblStyle styleId="{C7B018BB-80A7-4F77-B60F-C8B233D01FF8}" styleName="">
    <a:tblBg/>
    <a:wholeTbl>
      <a:tcTxStyle b="off" i="off">
        <a:font>
          <a:latin typeface="Cochin"/>
          <a:ea typeface="Cochin"/>
          <a:cs typeface="Cochin"/>
        </a:font>
        <a:srgbClr val="515151"/>
      </a:tcTxStyle>
      <a:tcStyle>
        <a:tcBdr>
          <a:left>
            <a:ln w="12700" cap="flat">
              <a:solidFill>
                <a:srgbClr val="002951"/>
              </a:solidFill>
              <a:prstDash val="solid"/>
              <a:round/>
            </a:ln>
          </a:left>
          <a:right>
            <a:ln w="12700" cap="flat">
              <a:solidFill>
                <a:srgbClr val="002951"/>
              </a:solidFill>
              <a:prstDash val="solid"/>
              <a:round/>
            </a:ln>
          </a:right>
          <a:top>
            <a:ln w="12700" cap="flat">
              <a:solidFill>
                <a:srgbClr val="002951"/>
              </a:solidFill>
              <a:prstDash val="solid"/>
              <a:round/>
            </a:ln>
          </a:top>
          <a:bottom>
            <a:ln w="127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rgbClr val="F4E5CD"/>
          </a:solidFill>
        </a:fill>
      </a:tcStyle>
    </a:wholeTbl>
    <a:band2H>
      <a:tcTxStyle b="def" i="def"/>
      <a:tcStyle>
        <a:tcBdr/>
        <a:fill>
          <a:solidFill>
            <a:srgbClr val="FAF2E8"/>
          </a:solidFill>
        </a:fill>
      </a:tcStyle>
    </a:band2H>
    <a:firstCol>
      <a:tcTxStyle b="on" i="off">
        <a:font>
          <a:latin typeface="Cochin"/>
          <a:ea typeface="Cochin"/>
          <a:cs typeface="Cochin"/>
        </a:font>
        <a:srgbClr val="002951"/>
      </a:tcTxStyle>
      <a:tcStyle>
        <a:tcBdr>
          <a:left>
            <a:ln w="12700" cap="flat">
              <a:solidFill>
                <a:srgbClr val="002951"/>
              </a:solidFill>
              <a:prstDash val="solid"/>
              <a:round/>
            </a:ln>
          </a:left>
          <a:right>
            <a:ln w="12700" cap="flat">
              <a:solidFill>
                <a:srgbClr val="002951"/>
              </a:solidFill>
              <a:prstDash val="solid"/>
              <a:round/>
            </a:ln>
          </a:right>
          <a:top>
            <a:ln w="12700" cap="flat">
              <a:solidFill>
                <a:srgbClr val="002951"/>
              </a:solidFill>
              <a:prstDash val="solid"/>
              <a:round/>
            </a:ln>
          </a:top>
          <a:bottom>
            <a:ln w="127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chemeClr val="accent3"/>
          </a:solidFill>
        </a:fill>
      </a:tcStyle>
    </a:firstCol>
    <a:lastRow>
      <a:tcTxStyle b="on" i="off">
        <a:font>
          <a:latin typeface="Cochin"/>
          <a:ea typeface="Cochin"/>
          <a:cs typeface="Cochin"/>
        </a:font>
        <a:srgbClr val="002951"/>
      </a:tcTxStyle>
      <a:tcStyle>
        <a:tcBdr>
          <a:left>
            <a:ln w="12700" cap="flat">
              <a:solidFill>
                <a:srgbClr val="002951"/>
              </a:solidFill>
              <a:prstDash val="solid"/>
              <a:round/>
            </a:ln>
          </a:left>
          <a:right>
            <a:ln w="12700" cap="flat">
              <a:solidFill>
                <a:srgbClr val="002951"/>
              </a:solidFill>
              <a:prstDash val="solid"/>
              <a:round/>
            </a:ln>
          </a:right>
          <a:top>
            <a:ln w="38100" cap="flat">
              <a:solidFill>
                <a:srgbClr val="002951"/>
              </a:solidFill>
              <a:prstDash val="solid"/>
              <a:round/>
            </a:ln>
          </a:top>
          <a:bottom>
            <a:ln w="127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chemeClr val="accent3"/>
          </a:solidFill>
        </a:fill>
      </a:tcStyle>
    </a:lastRow>
    <a:firstRow>
      <a:tcTxStyle b="on" i="off">
        <a:font>
          <a:latin typeface="Cochin"/>
          <a:ea typeface="Cochin"/>
          <a:cs typeface="Cochin"/>
        </a:font>
        <a:srgbClr val="002951"/>
      </a:tcTxStyle>
      <a:tcStyle>
        <a:tcBdr>
          <a:left>
            <a:ln w="12700" cap="flat">
              <a:solidFill>
                <a:srgbClr val="002951"/>
              </a:solidFill>
              <a:prstDash val="solid"/>
              <a:round/>
            </a:ln>
          </a:left>
          <a:right>
            <a:ln w="12700" cap="flat">
              <a:solidFill>
                <a:srgbClr val="002951"/>
              </a:solidFill>
              <a:prstDash val="solid"/>
              <a:round/>
            </a:ln>
          </a:right>
          <a:top>
            <a:ln w="12700" cap="flat">
              <a:solidFill>
                <a:srgbClr val="002951"/>
              </a:solidFill>
              <a:prstDash val="solid"/>
              <a:round/>
            </a:ln>
          </a:top>
          <a:bottom>
            <a:ln w="381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chemeClr val="accent3"/>
          </a:solidFill>
        </a:fill>
      </a:tcStyle>
    </a:firstRow>
  </a:tblStyle>
  <a:tblStyle styleId="{EEE7283C-3CF3-47DC-8721-378D4A62B228}" styleName="">
    <a:tblBg/>
    <a:wholeTbl>
      <a:tcTxStyle b="off" i="off">
        <a:font>
          <a:latin typeface="Cochin"/>
          <a:ea typeface="Cochin"/>
          <a:cs typeface="Cochin"/>
        </a:font>
        <a:srgbClr val="515151"/>
      </a:tcTxStyle>
      <a:tcStyle>
        <a:tcBdr>
          <a:left>
            <a:ln w="12700" cap="flat">
              <a:solidFill>
                <a:srgbClr val="002951"/>
              </a:solidFill>
              <a:prstDash val="solid"/>
              <a:round/>
            </a:ln>
          </a:left>
          <a:right>
            <a:ln w="12700" cap="flat">
              <a:solidFill>
                <a:srgbClr val="002951"/>
              </a:solidFill>
              <a:prstDash val="solid"/>
              <a:round/>
            </a:ln>
          </a:right>
          <a:top>
            <a:ln w="12700" cap="flat">
              <a:solidFill>
                <a:srgbClr val="002951"/>
              </a:solidFill>
              <a:prstDash val="solid"/>
              <a:round/>
            </a:ln>
          </a:top>
          <a:bottom>
            <a:ln w="127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rgbClr val="D9D2DB"/>
          </a:solidFill>
        </a:fill>
      </a:tcStyle>
    </a:wholeTbl>
    <a:band2H>
      <a:tcTxStyle b="def" i="def"/>
      <a:tcStyle>
        <a:tcBdr/>
        <a:fill>
          <a:solidFill>
            <a:srgbClr val="EDEAEE"/>
          </a:solidFill>
        </a:fill>
      </a:tcStyle>
    </a:band2H>
    <a:firstCol>
      <a:tcTxStyle b="on" i="off">
        <a:font>
          <a:latin typeface="Cochin"/>
          <a:ea typeface="Cochin"/>
          <a:cs typeface="Cochin"/>
        </a:font>
        <a:srgbClr val="002951"/>
      </a:tcTxStyle>
      <a:tcStyle>
        <a:tcBdr>
          <a:left>
            <a:ln w="12700" cap="flat">
              <a:solidFill>
                <a:srgbClr val="002951"/>
              </a:solidFill>
              <a:prstDash val="solid"/>
              <a:round/>
            </a:ln>
          </a:left>
          <a:right>
            <a:ln w="12700" cap="flat">
              <a:solidFill>
                <a:srgbClr val="002951"/>
              </a:solidFill>
              <a:prstDash val="solid"/>
              <a:round/>
            </a:ln>
          </a:right>
          <a:top>
            <a:ln w="12700" cap="flat">
              <a:solidFill>
                <a:srgbClr val="002951"/>
              </a:solidFill>
              <a:prstDash val="solid"/>
              <a:round/>
            </a:ln>
          </a:top>
          <a:bottom>
            <a:ln w="127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chemeClr val="accent6"/>
          </a:solidFill>
        </a:fill>
      </a:tcStyle>
    </a:firstCol>
    <a:lastRow>
      <a:tcTxStyle b="on" i="off">
        <a:font>
          <a:latin typeface="Cochin"/>
          <a:ea typeface="Cochin"/>
          <a:cs typeface="Cochin"/>
        </a:font>
        <a:srgbClr val="002951"/>
      </a:tcTxStyle>
      <a:tcStyle>
        <a:tcBdr>
          <a:left>
            <a:ln w="12700" cap="flat">
              <a:solidFill>
                <a:srgbClr val="002951"/>
              </a:solidFill>
              <a:prstDash val="solid"/>
              <a:round/>
            </a:ln>
          </a:left>
          <a:right>
            <a:ln w="12700" cap="flat">
              <a:solidFill>
                <a:srgbClr val="002951"/>
              </a:solidFill>
              <a:prstDash val="solid"/>
              <a:round/>
            </a:ln>
          </a:right>
          <a:top>
            <a:ln w="38100" cap="flat">
              <a:solidFill>
                <a:srgbClr val="002951"/>
              </a:solidFill>
              <a:prstDash val="solid"/>
              <a:round/>
            </a:ln>
          </a:top>
          <a:bottom>
            <a:ln w="127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chemeClr val="accent6"/>
          </a:solidFill>
        </a:fill>
      </a:tcStyle>
    </a:lastRow>
    <a:firstRow>
      <a:tcTxStyle b="on" i="off">
        <a:font>
          <a:latin typeface="Cochin"/>
          <a:ea typeface="Cochin"/>
          <a:cs typeface="Cochin"/>
        </a:font>
        <a:srgbClr val="002951"/>
      </a:tcTxStyle>
      <a:tcStyle>
        <a:tcBdr>
          <a:left>
            <a:ln w="12700" cap="flat">
              <a:solidFill>
                <a:srgbClr val="002951"/>
              </a:solidFill>
              <a:prstDash val="solid"/>
              <a:round/>
            </a:ln>
          </a:left>
          <a:right>
            <a:ln w="12700" cap="flat">
              <a:solidFill>
                <a:srgbClr val="002951"/>
              </a:solidFill>
              <a:prstDash val="solid"/>
              <a:round/>
            </a:ln>
          </a:right>
          <a:top>
            <a:ln w="12700" cap="flat">
              <a:solidFill>
                <a:srgbClr val="002951"/>
              </a:solidFill>
              <a:prstDash val="solid"/>
              <a:round/>
            </a:ln>
          </a:top>
          <a:bottom>
            <a:ln w="381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chemeClr val="accent6"/>
          </a:solidFill>
        </a:fill>
      </a:tcStyle>
    </a:firstRow>
  </a:tblStyle>
  <a:tblStyle styleId="{CF821DB8-F4EB-4A41-A1BA-3FCAFE7338EE}" styleName="">
    <a:tblBg/>
    <a:wholeTbl>
      <a:tcTxStyle b="off" i="off">
        <a:font>
          <a:latin typeface="Cochin"/>
          <a:ea typeface="Cochin"/>
          <a:cs typeface="Cochin"/>
        </a:font>
        <a:srgbClr val="51515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b="def" i="def"/>
      <a:tcStyle>
        <a:tcBdr/>
        <a:fill>
          <a:solidFill>
            <a:srgbClr val="002951"/>
          </a:solidFill>
        </a:fill>
      </a:tcStyle>
    </a:band2H>
    <a:firstCol>
      <a:tcTxStyle b="on" i="off">
        <a:font>
          <a:latin typeface="Cochin"/>
          <a:ea typeface="Cochin"/>
          <a:cs typeface="Cochin"/>
        </a:font>
        <a:srgbClr val="00295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chin"/>
          <a:ea typeface="Cochin"/>
          <a:cs typeface="Cochin"/>
        </a:font>
        <a:srgbClr val="515151"/>
      </a:tcTxStyle>
      <a:tcStyle>
        <a:tcBdr>
          <a:left>
            <a:ln w="12700" cap="flat">
              <a:noFill/>
              <a:miter lim="400000"/>
            </a:ln>
          </a:left>
          <a:right>
            <a:ln w="12700" cap="flat">
              <a:noFill/>
              <a:miter lim="400000"/>
            </a:ln>
          </a:right>
          <a:top>
            <a:ln w="50800" cap="flat">
              <a:solidFill>
                <a:srgbClr val="515151"/>
              </a:solidFill>
              <a:prstDash val="solid"/>
              <a:round/>
            </a:ln>
          </a:top>
          <a:bottom>
            <a:ln w="25400" cap="flat">
              <a:solidFill>
                <a:srgbClr val="515151"/>
              </a:solidFill>
              <a:prstDash val="solid"/>
              <a:round/>
            </a:ln>
          </a:bottom>
          <a:insideH>
            <a:ln w="12700" cap="flat">
              <a:noFill/>
              <a:miter lim="400000"/>
            </a:ln>
          </a:insideH>
          <a:insideV>
            <a:ln w="12700" cap="flat">
              <a:noFill/>
              <a:miter lim="400000"/>
            </a:ln>
          </a:insideV>
        </a:tcBdr>
        <a:fill>
          <a:solidFill>
            <a:srgbClr val="002951"/>
          </a:solidFill>
        </a:fill>
      </a:tcStyle>
    </a:lastRow>
    <a:firstRow>
      <a:tcTxStyle b="on" i="off">
        <a:font>
          <a:latin typeface="Cochin"/>
          <a:ea typeface="Cochin"/>
          <a:cs typeface="Cochin"/>
        </a:font>
        <a:srgbClr val="002951"/>
      </a:tcTxStyle>
      <a:tcStyle>
        <a:tcBdr>
          <a:left>
            <a:ln w="12700" cap="flat">
              <a:noFill/>
              <a:miter lim="400000"/>
            </a:ln>
          </a:left>
          <a:right>
            <a:ln w="12700" cap="flat">
              <a:noFill/>
              <a:miter lim="400000"/>
            </a:ln>
          </a:right>
          <a:top>
            <a:ln w="25400" cap="flat">
              <a:solidFill>
                <a:srgbClr val="515151"/>
              </a:solidFill>
              <a:prstDash val="solid"/>
              <a:round/>
            </a:ln>
          </a:top>
          <a:bottom>
            <a:ln w="25400" cap="flat">
              <a:solidFill>
                <a:srgbClr val="51515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chin"/>
          <a:ea typeface="Cochin"/>
          <a:cs typeface="Cochin"/>
        </a:font>
        <a:srgbClr val="515151"/>
      </a:tcTxStyle>
      <a:tcStyle>
        <a:tcBdr>
          <a:left>
            <a:ln w="12700" cap="flat">
              <a:solidFill>
                <a:srgbClr val="002951"/>
              </a:solidFill>
              <a:prstDash val="solid"/>
              <a:round/>
            </a:ln>
          </a:left>
          <a:right>
            <a:ln w="12700" cap="flat">
              <a:solidFill>
                <a:srgbClr val="002951"/>
              </a:solidFill>
              <a:prstDash val="solid"/>
              <a:round/>
            </a:ln>
          </a:right>
          <a:top>
            <a:ln w="12700" cap="flat">
              <a:solidFill>
                <a:srgbClr val="002951"/>
              </a:solidFill>
              <a:prstDash val="solid"/>
              <a:round/>
            </a:ln>
          </a:top>
          <a:bottom>
            <a:ln w="127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
          <a:latin typeface="Cochin"/>
          <a:ea typeface="Cochin"/>
          <a:cs typeface="Cochin"/>
        </a:font>
        <a:srgbClr val="002951"/>
      </a:tcTxStyle>
      <a:tcStyle>
        <a:tcBdr>
          <a:left>
            <a:ln w="12700" cap="flat">
              <a:solidFill>
                <a:srgbClr val="002951"/>
              </a:solidFill>
              <a:prstDash val="solid"/>
              <a:round/>
            </a:ln>
          </a:left>
          <a:right>
            <a:ln w="12700" cap="flat">
              <a:solidFill>
                <a:srgbClr val="002951"/>
              </a:solidFill>
              <a:prstDash val="solid"/>
              <a:round/>
            </a:ln>
          </a:right>
          <a:top>
            <a:ln w="12700" cap="flat">
              <a:solidFill>
                <a:srgbClr val="002951"/>
              </a:solidFill>
              <a:prstDash val="solid"/>
              <a:round/>
            </a:ln>
          </a:top>
          <a:bottom>
            <a:ln w="127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rgbClr val="515151"/>
          </a:solidFill>
        </a:fill>
      </a:tcStyle>
    </a:firstCol>
    <a:lastRow>
      <a:tcTxStyle b="on" i="off">
        <a:font>
          <a:latin typeface="Cochin"/>
          <a:ea typeface="Cochin"/>
          <a:cs typeface="Cochin"/>
        </a:font>
        <a:srgbClr val="002951"/>
      </a:tcTxStyle>
      <a:tcStyle>
        <a:tcBdr>
          <a:left>
            <a:ln w="12700" cap="flat">
              <a:solidFill>
                <a:srgbClr val="002951"/>
              </a:solidFill>
              <a:prstDash val="solid"/>
              <a:round/>
            </a:ln>
          </a:left>
          <a:right>
            <a:ln w="12700" cap="flat">
              <a:solidFill>
                <a:srgbClr val="002951"/>
              </a:solidFill>
              <a:prstDash val="solid"/>
              <a:round/>
            </a:ln>
          </a:right>
          <a:top>
            <a:ln w="38100" cap="flat">
              <a:solidFill>
                <a:srgbClr val="002951"/>
              </a:solidFill>
              <a:prstDash val="solid"/>
              <a:round/>
            </a:ln>
          </a:top>
          <a:bottom>
            <a:ln w="127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rgbClr val="515151"/>
          </a:solidFill>
        </a:fill>
      </a:tcStyle>
    </a:lastRow>
    <a:firstRow>
      <a:tcTxStyle b="on" i="off">
        <a:font>
          <a:latin typeface="Cochin"/>
          <a:ea typeface="Cochin"/>
          <a:cs typeface="Cochin"/>
        </a:font>
        <a:srgbClr val="002951"/>
      </a:tcTxStyle>
      <a:tcStyle>
        <a:tcBdr>
          <a:left>
            <a:ln w="12700" cap="flat">
              <a:solidFill>
                <a:srgbClr val="002951"/>
              </a:solidFill>
              <a:prstDash val="solid"/>
              <a:round/>
            </a:ln>
          </a:left>
          <a:right>
            <a:ln w="12700" cap="flat">
              <a:solidFill>
                <a:srgbClr val="002951"/>
              </a:solidFill>
              <a:prstDash val="solid"/>
              <a:round/>
            </a:ln>
          </a:right>
          <a:top>
            <a:ln w="12700" cap="flat">
              <a:solidFill>
                <a:srgbClr val="002951"/>
              </a:solidFill>
              <a:prstDash val="solid"/>
              <a:round/>
            </a:ln>
          </a:top>
          <a:bottom>
            <a:ln w="38100" cap="flat">
              <a:solidFill>
                <a:srgbClr val="002951"/>
              </a:solidFill>
              <a:prstDash val="solid"/>
              <a:round/>
            </a:ln>
          </a:bottom>
          <a:insideH>
            <a:ln w="12700" cap="flat">
              <a:solidFill>
                <a:srgbClr val="002951"/>
              </a:solidFill>
              <a:prstDash val="solid"/>
              <a:round/>
            </a:ln>
          </a:insideH>
          <a:insideV>
            <a:ln w="12700" cap="flat">
              <a:solidFill>
                <a:srgbClr val="002951"/>
              </a:solidFill>
              <a:prstDash val="solid"/>
              <a:round/>
            </a:ln>
          </a:insideV>
        </a:tcBdr>
        <a:fill>
          <a:solidFill>
            <a:srgbClr val="515151"/>
          </a:solidFill>
        </a:fill>
      </a:tcStyle>
    </a:firstRow>
  </a:tblStyle>
  <a:tblStyle styleId="{2708684C-4D16-4618-839F-0558EEFCDFE6}" styleName="">
    <a:tblBg/>
    <a:wholeTbl>
      <a:tcTxStyle b="off" i="off">
        <a:font>
          <a:latin typeface="Cochin"/>
          <a:ea typeface="Cochin"/>
          <a:cs typeface="Cochin"/>
        </a:font>
        <a:srgbClr val="515151"/>
      </a:tcTxStyle>
      <a:tcStyle>
        <a:tcBdr>
          <a:left>
            <a:ln w="12700" cap="flat">
              <a:solidFill>
                <a:srgbClr val="515151"/>
              </a:solidFill>
              <a:prstDash val="solid"/>
              <a:round/>
            </a:ln>
          </a:left>
          <a:right>
            <a:ln w="12700" cap="flat">
              <a:solidFill>
                <a:srgbClr val="515151"/>
              </a:solidFill>
              <a:prstDash val="solid"/>
              <a:round/>
            </a:ln>
          </a:right>
          <a:top>
            <a:ln w="12700" cap="flat">
              <a:solidFill>
                <a:srgbClr val="515151"/>
              </a:solidFill>
              <a:prstDash val="solid"/>
              <a:round/>
            </a:ln>
          </a:top>
          <a:bottom>
            <a:ln w="12700" cap="flat">
              <a:solidFill>
                <a:srgbClr val="515151"/>
              </a:solidFill>
              <a:prstDash val="solid"/>
              <a:round/>
            </a:ln>
          </a:bottom>
          <a:insideH>
            <a:ln w="12700" cap="flat">
              <a:solidFill>
                <a:srgbClr val="515151"/>
              </a:solidFill>
              <a:prstDash val="solid"/>
              <a:round/>
            </a:ln>
          </a:insideH>
          <a:insideV>
            <a:ln w="12700" cap="flat">
              <a:solidFill>
                <a:srgbClr val="515151"/>
              </a:solidFill>
              <a:prstDash val="solid"/>
              <a:round/>
            </a:ln>
          </a:insideV>
        </a:tcBdr>
        <a:fill>
          <a:solidFill>
            <a:srgbClr val="515151">
              <a:alpha val="20000"/>
            </a:srgbClr>
          </a:solidFill>
        </a:fill>
      </a:tcStyle>
    </a:wholeTbl>
    <a:band2H>
      <a:tcTxStyle b="def" i="def"/>
      <a:tcStyle>
        <a:tcBdr/>
        <a:fill>
          <a:solidFill>
            <a:srgbClr val="FFFFFF"/>
          </a:solidFill>
        </a:fill>
      </a:tcStyle>
    </a:band2H>
    <a:firstCol>
      <a:tcTxStyle b="on" i="off">
        <a:font>
          <a:latin typeface="Cochin"/>
          <a:ea typeface="Cochin"/>
          <a:cs typeface="Cochin"/>
        </a:font>
        <a:srgbClr val="515151"/>
      </a:tcTxStyle>
      <a:tcStyle>
        <a:tcBdr>
          <a:left>
            <a:ln w="12700" cap="flat">
              <a:solidFill>
                <a:srgbClr val="515151"/>
              </a:solidFill>
              <a:prstDash val="solid"/>
              <a:round/>
            </a:ln>
          </a:left>
          <a:right>
            <a:ln w="12700" cap="flat">
              <a:solidFill>
                <a:srgbClr val="515151"/>
              </a:solidFill>
              <a:prstDash val="solid"/>
              <a:round/>
            </a:ln>
          </a:right>
          <a:top>
            <a:ln w="12700" cap="flat">
              <a:solidFill>
                <a:srgbClr val="515151"/>
              </a:solidFill>
              <a:prstDash val="solid"/>
              <a:round/>
            </a:ln>
          </a:top>
          <a:bottom>
            <a:ln w="12700" cap="flat">
              <a:solidFill>
                <a:srgbClr val="515151"/>
              </a:solidFill>
              <a:prstDash val="solid"/>
              <a:round/>
            </a:ln>
          </a:bottom>
          <a:insideH>
            <a:ln w="12700" cap="flat">
              <a:solidFill>
                <a:srgbClr val="515151"/>
              </a:solidFill>
              <a:prstDash val="solid"/>
              <a:round/>
            </a:ln>
          </a:insideH>
          <a:insideV>
            <a:ln w="12700" cap="flat">
              <a:solidFill>
                <a:srgbClr val="515151"/>
              </a:solidFill>
              <a:prstDash val="solid"/>
              <a:round/>
            </a:ln>
          </a:insideV>
        </a:tcBdr>
        <a:fill>
          <a:solidFill>
            <a:srgbClr val="515151">
              <a:alpha val="20000"/>
            </a:srgbClr>
          </a:solidFill>
        </a:fill>
      </a:tcStyle>
    </a:firstCol>
    <a:lastRow>
      <a:tcTxStyle b="on" i="off">
        <a:font>
          <a:latin typeface="Cochin"/>
          <a:ea typeface="Cochin"/>
          <a:cs typeface="Cochin"/>
        </a:font>
        <a:srgbClr val="515151"/>
      </a:tcTxStyle>
      <a:tcStyle>
        <a:tcBdr>
          <a:left>
            <a:ln w="12700" cap="flat">
              <a:solidFill>
                <a:srgbClr val="515151"/>
              </a:solidFill>
              <a:prstDash val="solid"/>
              <a:round/>
            </a:ln>
          </a:left>
          <a:right>
            <a:ln w="12700" cap="flat">
              <a:solidFill>
                <a:srgbClr val="515151"/>
              </a:solidFill>
              <a:prstDash val="solid"/>
              <a:round/>
            </a:ln>
          </a:right>
          <a:top>
            <a:ln w="50800" cap="flat">
              <a:solidFill>
                <a:srgbClr val="515151"/>
              </a:solidFill>
              <a:prstDash val="solid"/>
              <a:round/>
            </a:ln>
          </a:top>
          <a:bottom>
            <a:ln w="12700" cap="flat">
              <a:solidFill>
                <a:srgbClr val="515151"/>
              </a:solidFill>
              <a:prstDash val="solid"/>
              <a:round/>
            </a:ln>
          </a:bottom>
          <a:insideH>
            <a:ln w="12700" cap="flat">
              <a:solidFill>
                <a:srgbClr val="515151"/>
              </a:solidFill>
              <a:prstDash val="solid"/>
              <a:round/>
            </a:ln>
          </a:insideH>
          <a:insideV>
            <a:ln w="12700" cap="flat">
              <a:solidFill>
                <a:srgbClr val="515151"/>
              </a:solidFill>
              <a:prstDash val="solid"/>
              <a:round/>
            </a:ln>
          </a:insideV>
        </a:tcBdr>
        <a:fill>
          <a:noFill/>
        </a:fill>
      </a:tcStyle>
    </a:lastRow>
    <a:firstRow>
      <a:tcTxStyle b="on" i="off">
        <a:font>
          <a:latin typeface="Cochin"/>
          <a:ea typeface="Cochin"/>
          <a:cs typeface="Cochin"/>
        </a:font>
        <a:srgbClr val="515151"/>
      </a:tcTxStyle>
      <a:tcStyle>
        <a:tcBdr>
          <a:left>
            <a:ln w="12700" cap="flat">
              <a:solidFill>
                <a:srgbClr val="515151"/>
              </a:solidFill>
              <a:prstDash val="solid"/>
              <a:round/>
            </a:ln>
          </a:left>
          <a:right>
            <a:ln w="12700" cap="flat">
              <a:solidFill>
                <a:srgbClr val="515151"/>
              </a:solidFill>
              <a:prstDash val="solid"/>
              <a:round/>
            </a:ln>
          </a:right>
          <a:top>
            <a:ln w="12700" cap="flat">
              <a:solidFill>
                <a:srgbClr val="515151"/>
              </a:solidFill>
              <a:prstDash val="solid"/>
              <a:round/>
            </a:ln>
          </a:top>
          <a:bottom>
            <a:ln w="25400" cap="flat">
              <a:solidFill>
                <a:srgbClr val="515151"/>
              </a:solidFill>
              <a:prstDash val="solid"/>
              <a:round/>
            </a:ln>
          </a:bottom>
          <a:insideH>
            <a:ln w="12700" cap="flat">
              <a:solidFill>
                <a:srgbClr val="515151"/>
              </a:solidFill>
              <a:prstDash val="solid"/>
              <a:round/>
            </a:ln>
          </a:insideH>
          <a:insideV>
            <a:ln w="12700" cap="flat">
              <a:solidFill>
                <a:srgbClr val="51515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787400" y="2057400"/>
            <a:ext cx="11430000" cy="3175000"/>
          </a:xfrm>
          <a:prstGeom prst="rect">
            <a:avLst/>
          </a:prstGeom>
        </p:spPr>
        <p:txBody>
          <a:bodyPr anchor="b"/>
          <a:lstStyle>
            <a:lvl1pPr>
              <a:defRPr sz="10000"/>
            </a:lvl1pPr>
          </a:lstStyle>
          <a:p>
            <a:pPr/>
            <a:r>
              <a:t>Title Text</a:t>
            </a:r>
          </a:p>
        </p:txBody>
      </p:sp>
      <p:sp>
        <p:nvSpPr>
          <p:cNvPr id="12" name="Body Level One…"/>
          <p:cNvSpPr txBox="1"/>
          <p:nvPr>
            <p:ph type="body" sz="quarter" idx="1"/>
          </p:nvPr>
        </p:nvSpPr>
        <p:spPr>
          <a:xfrm>
            <a:off x="787400" y="5334000"/>
            <a:ext cx="11430000" cy="1524000"/>
          </a:xfrm>
          <a:prstGeom prst="rect">
            <a:avLst/>
          </a:prstGeom>
        </p:spPr>
        <p:txBody>
          <a:bodyPr anchor="t"/>
          <a:lstStyle>
            <a:lvl1pPr marL="0" indent="0" algn="ctr">
              <a:spcBef>
                <a:spcPts val="0"/>
              </a:spcBef>
              <a:buClrTx/>
              <a:buSzTx/>
              <a:buNone/>
              <a:defRPr sz="4200">
                <a:effectLst>
                  <a:outerShdw sx="100000" sy="100000" kx="0" ky="0" algn="b" rotWithShape="0" blurRad="38100" dist="50800" dir="3000000">
                    <a:srgbClr val="FFFFFF">
                      <a:alpha val="60000"/>
                    </a:srgbClr>
                  </a:outerShdw>
                </a:effectLst>
              </a:defRPr>
            </a:lvl1pPr>
            <a:lvl2pPr marL="0" indent="0" algn="ctr">
              <a:spcBef>
                <a:spcPts val="0"/>
              </a:spcBef>
              <a:buClrTx/>
              <a:buSzTx/>
              <a:buNone/>
              <a:defRPr sz="4200">
                <a:effectLst>
                  <a:outerShdw sx="100000" sy="100000" kx="0" ky="0" algn="b" rotWithShape="0" blurRad="38100" dist="50800" dir="3000000">
                    <a:srgbClr val="FFFFFF">
                      <a:alpha val="60000"/>
                    </a:srgbClr>
                  </a:outerShdw>
                </a:effectLst>
              </a:defRPr>
            </a:lvl2pPr>
            <a:lvl3pPr marL="0" indent="0" algn="ctr">
              <a:spcBef>
                <a:spcPts val="0"/>
              </a:spcBef>
              <a:buClrTx/>
              <a:buSzTx/>
              <a:buNone/>
              <a:defRPr sz="4200">
                <a:effectLst>
                  <a:outerShdw sx="100000" sy="100000" kx="0" ky="0" algn="b" rotWithShape="0" blurRad="38100" dist="50800" dir="3000000">
                    <a:srgbClr val="FFFFFF">
                      <a:alpha val="60000"/>
                    </a:srgbClr>
                  </a:outerShdw>
                </a:effectLst>
              </a:defRPr>
            </a:lvl3pPr>
            <a:lvl4pPr marL="0" indent="0" algn="ctr">
              <a:spcBef>
                <a:spcPts val="0"/>
              </a:spcBef>
              <a:buClrTx/>
              <a:buSzTx/>
              <a:buNone/>
              <a:defRPr sz="4200">
                <a:effectLst>
                  <a:outerShdw sx="100000" sy="100000" kx="0" ky="0" algn="b" rotWithShape="0" blurRad="38100" dist="50800" dir="3000000">
                    <a:srgbClr val="FFFFFF">
                      <a:alpha val="60000"/>
                    </a:srgbClr>
                  </a:outerShdw>
                </a:effectLst>
              </a:defRPr>
            </a:lvl4pPr>
            <a:lvl5pPr marL="0" indent="0" algn="ctr">
              <a:spcBef>
                <a:spcPts val="0"/>
              </a:spcBef>
              <a:buClrTx/>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1270000" y="6362700"/>
            <a:ext cx="10464800" cy="533400"/>
          </a:xfrm>
          <a:prstGeom prst="rect">
            <a:avLst/>
          </a:prstGeom>
        </p:spPr>
        <p:txBody>
          <a:bodyPr/>
          <a:lstStyle>
            <a:lvl1pPr marL="0" indent="0" algn="ctr" defTabSz="914400">
              <a:spcBef>
                <a:spcPts val="0"/>
              </a:spcBef>
              <a:buClrTx/>
              <a:buSzTx/>
              <a:buNone/>
              <a:tabLst>
                <a:tab pos="914400" algn="l"/>
              </a:tabLst>
              <a:defRPr i="1" sz="3000"/>
            </a:lvl1pPr>
            <a:lvl2pPr marL="755650" indent="-323850" algn="ctr" defTabSz="914400">
              <a:spcBef>
                <a:spcPts val="0"/>
              </a:spcBef>
              <a:buClrTx/>
              <a:tabLst>
                <a:tab pos="914400" algn="l"/>
              </a:tabLst>
              <a:defRPr i="1" sz="3000"/>
            </a:lvl2pPr>
            <a:lvl3pPr marL="1187450" indent="-323850" algn="ctr" defTabSz="914400">
              <a:spcBef>
                <a:spcPts val="0"/>
              </a:spcBef>
              <a:buClrTx/>
              <a:tabLst>
                <a:tab pos="914400" algn="l"/>
              </a:tabLst>
              <a:defRPr i="1" sz="3000"/>
            </a:lvl3pPr>
            <a:lvl4pPr marL="1619250" indent="-323850" algn="ctr" defTabSz="914400">
              <a:spcBef>
                <a:spcPts val="0"/>
              </a:spcBef>
              <a:buClrTx/>
              <a:tabLst>
                <a:tab pos="914400" algn="l"/>
              </a:tabLst>
              <a:defRPr i="1" sz="3000"/>
            </a:lvl4pPr>
            <a:lvl5pPr marL="2051050" indent="-323850" algn="ctr" defTabSz="914400">
              <a:spcBef>
                <a:spcPts val="0"/>
              </a:spcBef>
              <a:buClrTx/>
              <a:tabLst>
                <a:tab pos="914400" algn="l"/>
              </a:tabLst>
              <a:defRPr i="1" sz="30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1270000" y="4267200"/>
            <a:ext cx="10464800" cy="685800"/>
          </a:xfrm>
          <a:prstGeom prst="rect">
            <a:avLst/>
          </a:prstGeom>
        </p:spPr>
        <p:txBody>
          <a:bodyPr/>
          <a:lstStyle/>
          <a:p>
            <a:pPr marL="0" indent="0" algn="ctr" defTabSz="914400">
              <a:spcBef>
                <a:spcPts val="2400"/>
              </a:spcBef>
              <a:buClrTx/>
              <a:buSzTx/>
              <a:buNone/>
              <a:tabLst>
                <a:tab pos="914400" algn="l"/>
              </a:tabLst>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half" idx="21"/>
          </p:nvPr>
        </p:nvSpPr>
        <p:spPr>
          <a:xfrm>
            <a:off x="2593163" y="762000"/>
            <a:ext cx="7823201" cy="5537200"/>
          </a:xfrm>
          <a:prstGeom prst="rect">
            <a:avLst/>
          </a:prstGeom>
        </p:spPr>
        <p:txBody>
          <a:bodyPr lIns="91439" tIns="45719" rIns="91439" bIns="45719" anchor="t">
            <a:noAutofit/>
          </a:bodyPr>
          <a:lstStyle/>
          <a:p>
            <a:pPr/>
          </a:p>
        </p:txBody>
      </p:sp>
      <p:sp>
        <p:nvSpPr>
          <p:cNvPr id="21" name="Title Text"/>
          <p:cNvSpPr txBox="1"/>
          <p:nvPr>
            <p:ph type="title"/>
          </p:nvPr>
        </p:nvSpPr>
        <p:spPr>
          <a:xfrm>
            <a:off x="787400" y="6413500"/>
            <a:ext cx="11430000" cy="1778000"/>
          </a:xfrm>
          <a:prstGeom prst="rect">
            <a:avLst/>
          </a:prstGeom>
        </p:spPr>
        <p:txBody>
          <a:bodyPr/>
          <a:lstStyle>
            <a:lvl1pPr>
              <a:defRPr sz="10000"/>
            </a:lvl1pPr>
          </a:lstStyle>
          <a:p>
            <a:pPr/>
            <a:r>
              <a:t>Title Text</a:t>
            </a:r>
          </a:p>
        </p:txBody>
      </p:sp>
      <p:sp>
        <p:nvSpPr>
          <p:cNvPr id="22" name="Body Level One…"/>
          <p:cNvSpPr txBox="1"/>
          <p:nvPr>
            <p:ph type="body" sz="quarter" idx="1"/>
          </p:nvPr>
        </p:nvSpPr>
        <p:spPr>
          <a:xfrm>
            <a:off x="787400" y="8178800"/>
            <a:ext cx="11430000" cy="825500"/>
          </a:xfrm>
          <a:prstGeom prst="rect">
            <a:avLst/>
          </a:prstGeom>
        </p:spPr>
        <p:txBody>
          <a:bodyPr anchor="t"/>
          <a:lstStyle>
            <a:lvl1pPr marL="0" indent="0" algn="ctr">
              <a:spcBef>
                <a:spcPts val="0"/>
              </a:spcBef>
              <a:buClrTx/>
              <a:buSzTx/>
              <a:buNone/>
              <a:defRPr sz="4200">
                <a:effectLst>
                  <a:outerShdw sx="100000" sy="100000" kx="0" ky="0" algn="b" rotWithShape="0" blurRad="38100" dist="50800" dir="3000000">
                    <a:srgbClr val="FFFFFF">
                      <a:alpha val="60000"/>
                    </a:srgbClr>
                  </a:outerShdw>
                </a:effectLst>
              </a:defRPr>
            </a:lvl1pPr>
            <a:lvl2pPr marL="0" indent="0" algn="ctr">
              <a:spcBef>
                <a:spcPts val="0"/>
              </a:spcBef>
              <a:buClrTx/>
              <a:buSzTx/>
              <a:buNone/>
              <a:defRPr sz="4200">
                <a:effectLst>
                  <a:outerShdw sx="100000" sy="100000" kx="0" ky="0" algn="b" rotWithShape="0" blurRad="38100" dist="50800" dir="3000000">
                    <a:srgbClr val="FFFFFF">
                      <a:alpha val="60000"/>
                    </a:srgbClr>
                  </a:outerShdw>
                </a:effectLst>
              </a:defRPr>
            </a:lvl2pPr>
            <a:lvl3pPr marL="0" indent="0" algn="ctr">
              <a:spcBef>
                <a:spcPts val="0"/>
              </a:spcBef>
              <a:buClrTx/>
              <a:buSzTx/>
              <a:buNone/>
              <a:defRPr sz="4200">
                <a:effectLst>
                  <a:outerShdw sx="100000" sy="100000" kx="0" ky="0" algn="b" rotWithShape="0" blurRad="38100" dist="50800" dir="3000000">
                    <a:srgbClr val="FFFFFF">
                      <a:alpha val="60000"/>
                    </a:srgbClr>
                  </a:outerShdw>
                </a:effectLst>
              </a:defRPr>
            </a:lvl3pPr>
            <a:lvl4pPr marL="0" indent="0" algn="ctr">
              <a:spcBef>
                <a:spcPts val="0"/>
              </a:spcBef>
              <a:buClrTx/>
              <a:buSzTx/>
              <a:buNone/>
              <a:defRPr sz="4200">
                <a:effectLst>
                  <a:outerShdw sx="100000" sy="100000" kx="0" ky="0" algn="b" rotWithShape="0" blurRad="38100" dist="50800" dir="3000000">
                    <a:srgbClr val="FFFFFF">
                      <a:alpha val="60000"/>
                    </a:srgbClr>
                  </a:outerShdw>
                </a:effectLst>
              </a:defRPr>
            </a:lvl4pPr>
            <a:lvl5pPr marL="0" indent="0" algn="ctr">
              <a:spcBef>
                <a:spcPts val="0"/>
              </a:spcBef>
              <a:buClrTx/>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itle Text"/>
          <p:cNvSpPr txBox="1"/>
          <p:nvPr>
            <p:ph type="title"/>
          </p:nvPr>
        </p:nvSpPr>
        <p:spPr>
          <a:xfrm>
            <a:off x="787400" y="3289300"/>
            <a:ext cx="11430000" cy="3175000"/>
          </a:xfrm>
          <a:prstGeom prst="rect">
            <a:avLst/>
          </a:prstGeom>
        </p:spPr>
        <p:txBody>
          <a:bodyPr/>
          <a:lstStyle>
            <a:lvl1pPr>
              <a:defRPr sz="10000"/>
            </a:lvl1p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Image"/>
          <p:cNvSpPr/>
          <p:nvPr>
            <p:ph type="pic" sz="quarter" idx="21"/>
          </p:nvPr>
        </p:nvSpPr>
        <p:spPr>
          <a:xfrm>
            <a:off x="7239000" y="2082800"/>
            <a:ext cx="4191000" cy="5588000"/>
          </a:xfrm>
          <a:prstGeom prst="rect">
            <a:avLst/>
          </a:prstGeom>
        </p:spPr>
        <p:txBody>
          <a:bodyPr lIns="91439" tIns="45719" rIns="91439" bIns="45719" anchor="t">
            <a:noAutofit/>
          </a:bodyPr>
          <a:lstStyle/>
          <a:p>
            <a:pPr/>
          </a:p>
        </p:txBody>
      </p:sp>
      <p:sp>
        <p:nvSpPr>
          <p:cNvPr id="39" name="Title Text"/>
          <p:cNvSpPr txBox="1"/>
          <p:nvPr>
            <p:ph type="title"/>
          </p:nvPr>
        </p:nvSpPr>
        <p:spPr>
          <a:xfrm>
            <a:off x="546100" y="1473200"/>
            <a:ext cx="5969000" cy="3708400"/>
          </a:xfrm>
          <a:prstGeom prst="rect">
            <a:avLst/>
          </a:prstGeom>
        </p:spPr>
        <p:txBody>
          <a:bodyPr anchor="b"/>
          <a:lstStyle/>
          <a:p>
            <a:pPr/>
            <a:r>
              <a:t>Title Text</a:t>
            </a:r>
          </a:p>
        </p:txBody>
      </p:sp>
      <p:sp>
        <p:nvSpPr>
          <p:cNvPr id="40" name="Body Level One…"/>
          <p:cNvSpPr txBox="1"/>
          <p:nvPr>
            <p:ph type="body" sz="quarter" idx="1"/>
          </p:nvPr>
        </p:nvSpPr>
        <p:spPr>
          <a:xfrm>
            <a:off x="546100" y="5295900"/>
            <a:ext cx="5969000" cy="3238500"/>
          </a:xfrm>
          <a:prstGeom prst="rect">
            <a:avLst/>
          </a:prstGeom>
        </p:spPr>
        <p:txBody>
          <a:bodyPr anchor="t"/>
          <a:lstStyle>
            <a:lvl1pPr marL="0" indent="0" algn="ctr">
              <a:spcBef>
                <a:spcPts val="0"/>
              </a:spcBef>
              <a:buClrTx/>
              <a:buSzTx/>
              <a:buNone/>
              <a:defRPr sz="4200">
                <a:effectLst>
                  <a:outerShdw sx="100000" sy="100000" kx="0" ky="0" algn="b" rotWithShape="0" blurRad="38100" dist="50800" dir="3000000">
                    <a:srgbClr val="FFFFFF">
                      <a:alpha val="60000"/>
                    </a:srgbClr>
                  </a:outerShdw>
                </a:effectLst>
              </a:defRPr>
            </a:lvl1pPr>
            <a:lvl2pPr marL="0" indent="0" algn="ctr">
              <a:spcBef>
                <a:spcPts val="0"/>
              </a:spcBef>
              <a:buClrTx/>
              <a:buSzTx/>
              <a:buNone/>
              <a:defRPr sz="4200">
                <a:effectLst>
                  <a:outerShdw sx="100000" sy="100000" kx="0" ky="0" algn="b" rotWithShape="0" blurRad="38100" dist="50800" dir="3000000">
                    <a:srgbClr val="FFFFFF">
                      <a:alpha val="60000"/>
                    </a:srgbClr>
                  </a:outerShdw>
                </a:effectLst>
              </a:defRPr>
            </a:lvl2pPr>
            <a:lvl3pPr marL="0" indent="0" algn="ctr">
              <a:spcBef>
                <a:spcPts val="0"/>
              </a:spcBef>
              <a:buClrTx/>
              <a:buSzTx/>
              <a:buNone/>
              <a:defRPr sz="4200">
                <a:effectLst>
                  <a:outerShdw sx="100000" sy="100000" kx="0" ky="0" algn="b" rotWithShape="0" blurRad="38100" dist="50800" dir="3000000">
                    <a:srgbClr val="FFFFFF">
                      <a:alpha val="60000"/>
                    </a:srgbClr>
                  </a:outerShdw>
                </a:effectLst>
              </a:defRPr>
            </a:lvl3pPr>
            <a:lvl4pPr marL="0" indent="0" algn="ctr">
              <a:spcBef>
                <a:spcPts val="0"/>
              </a:spcBef>
              <a:buClrTx/>
              <a:buSzTx/>
              <a:buNone/>
              <a:defRPr sz="4200">
                <a:effectLst>
                  <a:outerShdw sx="100000" sy="100000" kx="0" ky="0" algn="b" rotWithShape="0" blurRad="38100" dist="50800" dir="3000000">
                    <a:srgbClr val="FFFFFF">
                      <a:alpha val="60000"/>
                    </a:srgbClr>
                  </a:outerShdw>
                </a:effectLst>
              </a:defRPr>
            </a:lvl4pPr>
            <a:lvl5pPr marL="0" indent="0" algn="ctr">
              <a:spcBef>
                <a:spcPts val="0"/>
              </a:spcBef>
              <a:buClrTx/>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787400" y="520700"/>
            <a:ext cx="11430000" cy="1905000"/>
          </a:xfrm>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787400" y="520700"/>
            <a:ext cx="11430000" cy="1905000"/>
          </a:xfrm>
          <a:prstGeom prst="rect">
            <a:avLst/>
          </a:prstGeom>
        </p:spPr>
        <p:txBody>
          <a:bodyPr/>
          <a:lstStyle/>
          <a:p>
            <a:pPr/>
            <a:r>
              <a:t>Title Text</a:t>
            </a:r>
          </a:p>
        </p:txBody>
      </p:sp>
      <p:sp>
        <p:nvSpPr>
          <p:cNvPr id="57" name="Body Level One…"/>
          <p:cNvSpPr txBox="1"/>
          <p:nvPr>
            <p:ph type="body" idx="1"/>
          </p:nvPr>
        </p:nvSpPr>
        <p:spPr>
          <a:xfrm>
            <a:off x="787400" y="2794000"/>
            <a:ext cx="11430000" cy="5715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quarter" idx="21"/>
          </p:nvPr>
        </p:nvSpPr>
        <p:spPr>
          <a:xfrm>
            <a:off x="7239000" y="2870200"/>
            <a:ext cx="4191000" cy="5588000"/>
          </a:xfrm>
          <a:prstGeom prst="rect">
            <a:avLst/>
          </a:prstGeom>
        </p:spPr>
        <p:txBody>
          <a:bodyPr lIns="91439" tIns="45719" rIns="91439" bIns="45719" anchor="t">
            <a:noAutofit/>
          </a:bodyPr>
          <a:lstStyle/>
          <a:p>
            <a:pPr/>
          </a:p>
        </p:txBody>
      </p:sp>
      <p:sp>
        <p:nvSpPr>
          <p:cNvPr id="66" name="Title Text"/>
          <p:cNvSpPr txBox="1"/>
          <p:nvPr>
            <p:ph type="title"/>
          </p:nvPr>
        </p:nvSpPr>
        <p:spPr>
          <a:xfrm>
            <a:off x="787400" y="520700"/>
            <a:ext cx="11430000" cy="1905000"/>
          </a:xfrm>
          <a:prstGeom prst="rect">
            <a:avLst/>
          </a:prstGeom>
        </p:spPr>
        <p:txBody>
          <a:bodyPr/>
          <a:lstStyle/>
          <a:p>
            <a:pPr/>
            <a:r>
              <a:t>Title Text</a:t>
            </a:r>
          </a:p>
        </p:txBody>
      </p:sp>
      <p:sp>
        <p:nvSpPr>
          <p:cNvPr id="67" name="Body Level One…"/>
          <p:cNvSpPr txBox="1"/>
          <p:nvPr>
            <p:ph type="body" sz="half" idx="1"/>
          </p:nvPr>
        </p:nvSpPr>
        <p:spPr>
          <a:xfrm>
            <a:off x="787400" y="2794000"/>
            <a:ext cx="5715000" cy="5715000"/>
          </a:xfrm>
          <a:prstGeom prst="rect">
            <a:avLst/>
          </a:prstGeom>
        </p:spPr>
        <p:txBody>
          <a:bodyPr/>
          <a:lstStyle>
            <a:lvl1pPr marL="368300" indent="-368300">
              <a:spcBef>
                <a:spcPts val="3300"/>
              </a:spcBef>
              <a:buClrTx/>
              <a:defRPr sz="3300"/>
            </a:lvl1pPr>
            <a:lvl2pPr marL="736600" indent="-368300">
              <a:spcBef>
                <a:spcPts val="3300"/>
              </a:spcBef>
              <a:buClrTx/>
              <a:defRPr sz="3300"/>
            </a:lvl2pPr>
            <a:lvl3pPr marL="1104900" indent="-368300">
              <a:spcBef>
                <a:spcPts val="3300"/>
              </a:spcBef>
              <a:buClrTx/>
              <a:defRPr sz="3300"/>
            </a:lvl3pPr>
            <a:lvl4pPr marL="1473200" indent="-368300">
              <a:spcBef>
                <a:spcPts val="3300"/>
              </a:spcBef>
              <a:buClrTx/>
              <a:defRPr sz="3300"/>
            </a:lvl4pPr>
            <a:lvl5pPr marL="1841500" indent="-368300">
              <a:spcBef>
                <a:spcPts val="3300"/>
              </a:spcBef>
              <a:buClrTx/>
              <a:defRPr sz="33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8267700" y="4292600"/>
            <a:ext cx="3378200" cy="4610100"/>
          </a:xfrm>
          <a:prstGeom prst="rect">
            <a:avLst/>
          </a:prstGeom>
        </p:spPr>
        <p:txBody>
          <a:bodyPr lIns="91439" tIns="45719" rIns="91439" bIns="45719" anchor="t">
            <a:noAutofit/>
          </a:bodyPr>
          <a:lstStyle/>
          <a:p>
            <a:pPr/>
          </a:p>
        </p:txBody>
      </p:sp>
      <p:sp>
        <p:nvSpPr>
          <p:cNvPr id="84" name="Image"/>
          <p:cNvSpPr/>
          <p:nvPr>
            <p:ph type="pic" sz="quarter" idx="22"/>
          </p:nvPr>
        </p:nvSpPr>
        <p:spPr>
          <a:xfrm>
            <a:off x="8270062" y="835384"/>
            <a:ext cx="3378202" cy="2540002"/>
          </a:xfrm>
          <a:prstGeom prst="rect">
            <a:avLst/>
          </a:prstGeom>
        </p:spPr>
        <p:txBody>
          <a:bodyPr lIns="91439" tIns="45719" rIns="91439" bIns="45719" anchor="t">
            <a:noAutofit/>
          </a:bodyPr>
          <a:lstStyle/>
          <a:p>
            <a:pPr/>
          </a:p>
        </p:txBody>
      </p:sp>
      <p:sp>
        <p:nvSpPr>
          <p:cNvPr id="85" name="Image"/>
          <p:cNvSpPr/>
          <p:nvPr>
            <p:ph type="pic" sz="half" idx="23"/>
          </p:nvPr>
        </p:nvSpPr>
        <p:spPr>
          <a:xfrm>
            <a:off x="1346200" y="838200"/>
            <a:ext cx="5943600" cy="80645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11900" y="9258300"/>
            <a:ext cx="368301" cy="393700"/>
          </a:xfrm>
          <a:prstGeom prst="rect">
            <a:avLst/>
          </a:prstGeom>
          <a:ln w="12700">
            <a:miter lim="400000"/>
          </a:ln>
        </p:spPr>
        <p:txBody>
          <a:bodyPr wrap="none" lIns="50800" tIns="50800" rIns="50800" bIns="50800">
            <a:spAutoFit/>
          </a:bodyPr>
          <a:lstStyle>
            <a:lvl1pPr>
              <a:defRPr sz="2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Cochin"/>
          <a:ea typeface="Cochin"/>
          <a:cs typeface="Cochin"/>
          <a:sym typeface="Cochin"/>
        </a:defRPr>
      </a:lvl1pPr>
      <a:lvl2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Cochin"/>
          <a:ea typeface="Cochin"/>
          <a:cs typeface="Cochin"/>
          <a:sym typeface="Cochin"/>
        </a:defRPr>
      </a:lvl2pPr>
      <a:lvl3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Cochin"/>
          <a:ea typeface="Cochin"/>
          <a:cs typeface="Cochin"/>
          <a:sym typeface="Cochin"/>
        </a:defRPr>
      </a:lvl3pPr>
      <a:lvl4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Cochin"/>
          <a:ea typeface="Cochin"/>
          <a:cs typeface="Cochin"/>
          <a:sym typeface="Cochin"/>
        </a:defRPr>
      </a:lvl4pPr>
      <a:lvl5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Cochin"/>
          <a:ea typeface="Cochin"/>
          <a:cs typeface="Cochin"/>
          <a:sym typeface="Cochin"/>
        </a:defRPr>
      </a:lvl5pPr>
      <a:lvl6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Cochin"/>
          <a:ea typeface="Cochin"/>
          <a:cs typeface="Cochin"/>
          <a:sym typeface="Cochin"/>
        </a:defRPr>
      </a:lvl6pPr>
      <a:lvl7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Cochin"/>
          <a:ea typeface="Cochin"/>
          <a:cs typeface="Cochin"/>
          <a:sym typeface="Cochin"/>
        </a:defRPr>
      </a:lvl7pPr>
      <a:lvl8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Cochin"/>
          <a:ea typeface="Cochin"/>
          <a:cs typeface="Cochin"/>
          <a:sym typeface="Cochin"/>
        </a:defRPr>
      </a:lvl8pPr>
      <a:lvl9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Cochin"/>
          <a:ea typeface="Cochin"/>
          <a:cs typeface="Cochin"/>
          <a:sym typeface="Cochin"/>
        </a:defRPr>
      </a:lvl9pPr>
    </p:titleStyle>
    <p:bodyStyle>
      <a:lvl1pPr marL="4318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Cochin"/>
          <a:ea typeface="Cochin"/>
          <a:cs typeface="Cochin"/>
          <a:sym typeface="Cochin"/>
        </a:defRPr>
      </a:lvl1pPr>
      <a:lvl2pPr marL="8636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Cochin"/>
          <a:ea typeface="Cochin"/>
          <a:cs typeface="Cochin"/>
          <a:sym typeface="Cochin"/>
        </a:defRPr>
      </a:lvl2pPr>
      <a:lvl3pPr marL="12954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Cochin"/>
          <a:ea typeface="Cochin"/>
          <a:cs typeface="Cochin"/>
          <a:sym typeface="Cochin"/>
        </a:defRPr>
      </a:lvl3pPr>
      <a:lvl4pPr marL="17272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Cochin"/>
          <a:ea typeface="Cochin"/>
          <a:cs typeface="Cochin"/>
          <a:sym typeface="Cochin"/>
        </a:defRPr>
      </a:lvl4pPr>
      <a:lvl5pPr marL="21590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Cochin"/>
          <a:ea typeface="Cochin"/>
          <a:cs typeface="Cochin"/>
          <a:sym typeface="Cochin"/>
        </a:defRPr>
      </a:lvl5pPr>
      <a:lvl6pPr marL="25908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Cochin"/>
          <a:ea typeface="Cochin"/>
          <a:cs typeface="Cochin"/>
          <a:sym typeface="Cochin"/>
        </a:defRPr>
      </a:lvl6pPr>
      <a:lvl7pPr marL="30226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Cochin"/>
          <a:ea typeface="Cochin"/>
          <a:cs typeface="Cochin"/>
          <a:sym typeface="Cochin"/>
        </a:defRPr>
      </a:lvl7pPr>
      <a:lvl8pPr marL="34544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Cochin"/>
          <a:ea typeface="Cochin"/>
          <a:cs typeface="Cochin"/>
          <a:sym typeface="Cochin"/>
        </a:defRPr>
      </a:lvl8pPr>
      <a:lvl9pPr marL="38862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Cochin"/>
          <a:ea typeface="Cochin"/>
          <a:cs typeface="Cochin"/>
          <a:sym typeface="Cochin"/>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1pPr>
      <a:lvl2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2pPr>
      <a:lvl3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3pPr>
      <a:lvl4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4pPr>
      <a:lvl5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5pPr>
      <a:lvl6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6pPr>
      <a:lvl7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7pPr>
      <a:lvl8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8pPr>
      <a:lvl9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katsampoxaki@uoc.gr" TargetMode="External"/><Relationship Id="rId3" Type="http://schemas.openxmlformats.org/officeDocument/2006/relationships/hyperlink" Target="mailto:kalliahodgetts@gmail.com" TargetMode="External"/><Relationship Id="rId4" Type="http://schemas.openxmlformats.org/officeDocument/2006/relationships/hyperlink" Target="https://www.chemistry.uoc.gr/eclass/courses/CHEM-UNDER161/"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chemistry.uoc.gr/eclass/courses/CHEM-UNDER161/"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chemistry.uoc.gr/eclass/courses/CHEM-UNDER161/" TargetMode="External"/><Relationship Id="rId3"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9" name="Welcome to UOC"/>
          <p:cNvSpPr txBox="1"/>
          <p:nvPr>
            <p:ph type="title"/>
          </p:nvPr>
        </p:nvSpPr>
        <p:spPr>
          <a:xfrm>
            <a:off x="3310466" y="-245534"/>
            <a:ext cx="5969001" cy="3708401"/>
          </a:xfrm>
          <a:prstGeom prst="rect">
            <a:avLst/>
          </a:prstGeom>
        </p:spPr>
        <p:txBody>
          <a:bodyPr/>
          <a:lstStyle/>
          <a:p>
            <a:pPr>
              <a:defRPr b="1">
                <a:solidFill>
                  <a:schemeClr val="accent5">
                    <a:satOff val="-8385"/>
                    <a:lumOff val="-10980"/>
                  </a:schemeClr>
                </a:solidFill>
              </a:defRPr>
            </a:pPr>
            <a:r>
              <a:t>Welcome to </a:t>
            </a:r>
            <a:r>
              <a:rPr sz="14900"/>
              <a:t>UOC</a:t>
            </a:r>
            <a:r>
              <a:t> </a:t>
            </a:r>
          </a:p>
        </p:txBody>
      </p:sp>
      <p:pic>
        <p:nvPicPr>
          <p:cNvPr id="120" name="Image" descr="Image"/>
          <p:cNvPicPr>
            <a:picLocks noChangeAspect="1"/>
          </p:cNvPicPr>
          <p:nvPr/>
        </p:nvPicPr>
        <p:blipFill>
          <a:blip r:embed="rId3">
            <a:extLst/>
          </a:blip>
          <a:stretch>
            <a:fillRect/>
          </a:stretch>
        </p:blipFill>
        <p:spPr>
          <a:xfrm>
            <a:off x="2459566" y="3335866"/>
            <a:ext cx="8085668" cy="606425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51" name="Step 2 Read this carefully and ask me any questions"/>
          <p:cNvSpPr txBox="1"/>
          <p:nvPr>
            <p:ph type="title"/>
          </p:nvPr>
        </p:nvSpPr>
        <p:spPr>
          <a:xfrm>
            <a:off x="787399" y="283633"/>
            <a:ext cx="11430001" cy="1905001"/>
          </a:xfrm>
          <a:prstGeom prst="rect">
            <a:avLst/>
          </a:prstGeom>
        </p:spPr>
        <p:txBody>
          <a:bodyPr/>
          <a:lstStyle/>
          <a:p>
            <a:pPr>
              <a:defRPr b="1">
                <a:solidFill>
                  <a:schemeClr val="accent5"/>
                </a:solidFill>
              </a:defRPr>
            </a:pPr>
            <a:r>
              <a:t>Step 2 </a:t>
            </a:r>
            <a:r>
              <a:rPr sz="3300"/>
              <a:t>Read this carefully and ask me any questions</a:t>
            </a:r>
          </a:p>
        </p:txBody>
      </p:sp>
      <p:sp>
        <p:nvSpPr>
          <p:cNvPr id="152" name="Identity is an ever-present interest which is often difficult to concretise. Similar to other young people, undergraduate chemistry students do not often identify themselves as “scientists” and they do not necessarily subscribe to “hard sciences”. Curren"/>
          <p:cNvSpPr txBox="1"/>
          <p:nvPr>
            <p:ph type="body" idx="1"/>
          </p:nvPr>
        </p:nvSpPr>
        <p:spPr>
          <a:xfrm>
            <a:off x="412724" y="2137355"/>
            <a:ext cx="12179352" cy="6869461"/>
          </a:xfrm>
          <a:prstGeom prst="rect">
            <a:avLst/>
          </a:prstGeom>
        </p:spPr>
        <p:txBody>
          <a:bodyPr/>
          <a:lstStyle/>
          <a:p>
            <a:pPr lvl="2" marL="0" indent="489661" algn="just" defTabSz="331240">
              <a:spcBef>
                <a:spcPts val="2200"/>
              </a:spcBef>
              <a:buSzTx/>
              <a:buNone/>
              <a:defRPr sz="2970">
                <a:solidFill>
                  <a:srgbClr val="000000"/>
                </a:solidFill>
              </a:defRPr>
            </a:pPr>
            <a:r>
              <a:t>Identity entails an ever-present interest which is often difficult to concretise. Similar to other young people, undergraduate chemistry students do not often identify themselves as “scientists” and they do not necessarily subscribe to “hard sciences”. Being a university instructor, I find working with young researchers very rewarding and noticing my students’ transition from passive recipients of information to critical thinking autonomous learners is the ultimate goal of my teaching practice. Recently though I discovered I also like hiking. In this light, it wouldn’t be far fetched to say that although my preferences in my personal life appear to define one’s identity, these tendencies or trends are likely to remain constant within the next five years but a change is still probable (Kroger et al, 2010).</a:t>
            </a:r>
            <a:endParaRPr sz="2250" u="sng"/>
          </a:p>
          <a:p>
            <a:pPr lvl="2" marL="0" indent="489661" algn="just" defTabSz="331240">
              <a:spcBef>
                <a:spcPts val="2200"/>
              </a:spcBef>
              <a:buSzTx/>
              <a:buNone/>
              <a:defRPr b="1" sz="2250"/>
            </a:pPr>
            <a:r>
              <a:t>References</a:t>
            </a:r>
          </a:p>
          <a:p>
            <a:pPr lvl="2" marL="0" indent="489661" algn="just" defTabSz="331240">
              <a:spcBef>
                <a:spcPts val="2200"/>
              </a:spcBef>
              <a:buSzTx/>
              <a:buNone/>
              <a:defRPr sz="2250"/>
            </a:pPr>
            <a:r>
              <a:t>Kroger J., Martinussen M. and Marcia J. (2010) Identity status change during adolescence and young adulthood: A meta analysis, </a:t>
            </a:r>
            <a:r>
              <a:rPr i="1"/>
              <a:t>Journal of Adolescence</a:t>
            </a:r>
            <a:r>
              <a:t>, 33, 5, pp 683-398 in Katsampoxaki K. (2023) Academic English 1 presentation, University of Crete.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54" name="Step 3 Writing"/>
          <p:cNvSpPr txBox="1"/>
          <p:nvPr>
            <p:ph type="title"/>
          </p:nvPr>
        </p:nvSpPr>
        <p:spPr>
          <a:prstGeom prst="rect">
            <a:avLst/>
          </a:prstGeom>
        </p:spPr>
        <p:txBody>
          <a:bodyPr/>
          <a:lstStyle>
            <a:lvl1pPr>
              <a:defRPr b="1"/>
            </a:lvl1pPr>
          </a:lstStyle>
          <a:p>
            <a:pPr/>
            <a:r>
              <a:t>Step 3 Writing</a:t>
            </a:r>
          </a:p>
        </p:txBody>
      </p:sp>
      <p:sp>
        <p:nvSpPr>
          <p:cNvPr id="155" name="Covering about half your name tag on the back, describe your identity in the past and today using the three words in around 150 words. Within this, compare at least one part of this to Katsampoxaki-Hodgetts’s by quoting or paraphrasing at least one point"/>
          <p:cNvSpPr txBox="1"/>
          <p:nvPr>
            <p:ph type="body" idx="1"/>
          </p:nvPr>
        </p:nvSpPr>
        <p:spPr>
          <a:prstGeom prst="rect">
            <a:avLst/>
          </a:prstGeom>
        </p:spPr>
        <p:txBody>
          <a:bodyPr/>
          <a:lstStyle/>
          <a:p>
            <a:pPr/>
            <a:r>
              <a:t>Covering about half your name tag on the back, describe your identity in the past and today using the three words in around 150 words. Within this, compare Katsampoxaki-Hodgetts’s paragraph by “quoting” or paraphrasing at least one point she made to your own identity description/perspective.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57" name="Title"/>
          <p:cNvSpPr txBox="1"/>
          <p:nvPr>
            <p:ph type="title"/>
          </p:nvPr>
        </p:nvSpPr>
        <p:spPr>
          <a:prstGeom prst="rect">
            <a:avLst/>
          </a:prstGeom>
        </p:spPr>
        <p:txBody>
          <a:bodyPr/>
          <a:lstStyle/>
          <a:p>
            <a:pPr/>
            <a:r>
              <a:t>Student Sample</a:t>
            </a:r>
          </a:p>
        </p:txBody>
      </p:sp>
      <p:sp>
        <p:nvSpPr>
          <p:cNvPr id="158" name="As an undergraduate chemistry student I feel very confused and insecure. The reason behind my confusion I believe is that Chemistry was not my first choice. In other words, I failed to study the subject of my choice, that is, Biology. Recently though I f"/>
          <p:cNvSpPr txBox="1"/>
          <p:nvPr>
            <p:ph type="body" idx="1"/>
          </p:nvPr>
        </p:nvSpPr>
        <p:spPr>
          <a:prstGeom prst="rect">
            <a:avLst/>
          </a:prstGeom>
        </p:spPr>
        <p:txBody>
          <a:bodyPr/>
          <a:lstStyle/>
          <a:p>
            <a:pPr marL="0" indent="0" defTabSz="369155">
              <a:spcBef>
                <a:spcPts val="2400"/>
              </a:spcBef>
              <a:buSzTx/>
              <a:buNone/>
              <a:defRPr sz="2937"/>
            </a:pPr>
            <a:r>
              <a:rPr>
                <a:solidFill>
                  <a:srgbClr val="000000"/>
                </a:solidFill>
              </a:rPr>
              <a:t>As an undergraduate chemistry student I feel very confused and insecure. The reason behind my confusion I believe is that Chemistry was my second choice. In other words, I failed to study the subject of my choice, that is, Biology. Recently though I felt like I could pursue the scientific career I dreamt of through chemistry although there is another thing I love, i.e. medical sciences and biochemistry.  In the last few weeks I have witnessed myself changing and as the time goes by I should not remain the same just as it was mentioned in Katsampoxaki-Hodgetts (2023).</a:t>
            </a:r>
            <a:r>
              <a:t> </a:t>
            </a:r>
          </a:p>
          <a:p>
            <a:pPr marL="0" indent="0" defTabSz="369155">
              <a:spcBef>
                <a:spcPts val="2400"/>
              </a:spcBef>
              <a:buSzTx/>
              <a:buNone/>
              <a:defRPr sz="2492"/>
            </a:pPr>
            <a:r>
              <a:t>References</a:t>
            </a:r>
          </a:p>
          <a:p>
            <a:pPr marL="0" indent="0" defTabSz="369155">
              <a:spcBef>
                <a:spcPts val="2400"/>
              </a:spcBef>
              <a:buSzTx/>
              <a:buNone/>
              <a:defRPr sz="2492"/>
            </a:pPr>
            <a:r>
              <a:t>Katsampoxaki-Hodgetts (2023). Academic English for Chemistry 1 presentation, University of Crete. [26/09/24]</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60" name="Step 4 Peer-Reviewing"/>
          <p:cNvSpPr txBox="1"/>
          <p:nvPr>
            <p:ph type="title"/>
          </p:nvPr>
        </p:nvSpPr>
        <p:spPr>
          <a:prstGeom prst="rect">
            <a:avLst/>
          </a:prstGeom>
        </p:spPr>
        <p:txBody>
          <a:bodyPr/>
          <a:lstStyle/>
          <a:p>
            <a:pPr>
              <a:defRPr b="1"/>
            </a:pPr>
            <a:r>
              <a:t>Step 4 </a:t>
            </a:r>
            <a:r>
              <a:rPr sz="4800"/>
              <a:t>Peer-Reviewing</a:t>
            </a:r>
          </a:p>
        </p:txBody>
      </p:sp>
      <p:sp>
        <p:nvSpPr>
          <p:cNvPr id="161" name="Find someone sitting near you. Tell them about yourself and your identity.…"/>
          <p:cNvSpPr txBox="1"/>
          <p:nvPr>
            <p:ph type="body" idx="1"/>
          </p:nvPr>
        </p:nvSpPr>
        <p:spPr>
          <a:prstGeom prst="rect">
            <a:avLst/>
          </a:prstGeom>
        </p:spPr>
        <p:txBody>
          <a:bodyPr/>
          <a:lstStyle/>
          <a:p>
            <a:pPr/>
            <a:r>
              <a:t>Find someone sitting near you. Tell them about yourself and your identity. </a:t>
            </a:r>
          </a:p>
          <a:p>
            <a:pPr/>
            <a:r>
              <a:t>Then, exchange your name tags.</a:t>
            </a:r>
          </a:p>
          <a:p>
            <a:pPr/>
            <a:r>
              <a:t>Read their identity description and give feedback about the following:</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63" name="Image" descr="Image"/>
          <p:cNvPicPr>
            <a:picLocks noChangeAspect="1"/>
          </p:cNvPicPr>
          <p:nvPr>
            <p:ph type="pic" idx="21"/>
          </p:nvPr>
        </p:nvPicPr>
        <p:blipFill>
          <a:blip r:embed="rId2">
            <a:extLst/>
          </a:blip>
          <a:stretch>
            <a:fillRect/>
          </a:stretch>
        </p:blipFill>
        <p:spPr>
          <a:xfrm>
            <a:off x="7099300" y="2730500"/>
            <a:ext cx="4470400" cy="5867400"/>
          </a:xfrm>
          <a:prstGeom prst="rect">
            <a:avLst/>
          </a:prstGeom>
        </p:spPr>
      </p:pic>
      <p:sp>
        <p:nvSpPr>
          <p:cNvPr id="164" name="Peer-feedback"/>
          <p:cNvSpPr txBox="1"/>
          <p:nvPr>
            <p:ph type="title"/>
          </p:nvPr>
        </p:nvSpPr>
        <p:spPr>
          <a:prstGeom prst="rect">
            <a:avLst/>
          </a:prstGeom>
        </p:spPr>
        <p:txBody>
          <a:bodyPr/>
          <a:lstStyle>
            <a:lvl1pPr>
              <a:defRPr b="1">
                <a:solidFill>
                  <a:schemeClr val="accent5">
                    <a:satOff val="-8385"/>
                    <a:lumOff val="-10980"/>
                  </a:schemeClr>
                </a:solidFill>
              </a:defRPr>
            </a:lvl1pPr>
          </a:lstStyle>
          <a:p>
            <a:pPr/>
            <a:r>
              <a:t>Peer-feedback</a:t>
            </a:r>
          </a:p>
        </p:txBody>
      </p:sp>
      <p:sp>
        <p:nvSpPr>
          <p:cNvPr id="165" name="Do subjects and verbs match? (circle errors)…"/>
          <p:cNvSpPr txBox="1"/>
          <p:nvPr>
            <p:ph type="body" sz="half" idx="1"/>
          </p:nvPr>
        </p:nvSpPr>
        <p:spPr>
          <a:prstGeom prst="rect">
            <a:avLst/>
          </a:prstGeom>
        </p:spPr>
        <p:txBody>
          <a:bodyPr/>
          <a:lstStyle/>
          <a:p>
            <a:pPr marL="290956" indent="-290956" defTabSz="461518">
              <a:spcBef>
                <a:spcPts val="2600"/>
              </a:spcBef>
              <a:defRPr sz="2600"/>
            </a:pPr>
            <a:r>
              <a:t>Do subjects and verbs match? (circle errors)</a:t>
            </a:r>
          </a:p>
          <a:p>
            <a:pPr marL="290956" indent="-290956" defTabSz="461518">
              <a:spcBef>
                <a:spcPts val="2600"/>
              </a:spcBef>
              <a:defRPr sz="2600"/>
            </a:pPr>
            <a:r>
              <a:t>Have they spelled everything correctly? (circle errors)</a:t>
            </a:r>
          </a:p>
          <a:p>
            <a:pPr marL="290956" indent="-290956" defTabSz="461518">
              <a:spcBef>
                <a:spcPts val="2600"/>
              </a:spcBef>
              <a:defRPr sz="2600"/>
            </a:pPr>
            <a:r>
              <a:t>Do they answer the question in full? (Write what’s missing)</a:t>
            </a:r>
          </a:p>
          <a:p>
            <a:pPr marL="290956" indent="-290956" defTabSz="461518">
              <a:spcBef>
                <a:spcPts val="2600"/>
              </a:spcBef>
              <a:defRPr sz="2600"/>
            </a:pPr>
            <a:r>
              <a:t>Is everything clear? Tell them what you do not understand.</a:t>
            </a:r>
          </a:p>
          <a:p>
            <a:pPr marL="290956" indent="-290956" defTabSz="461518">
              <a:spcBef>
                <a:spcPts val="2600"/>
              </a:spcBef>
              <a:defRPr sz="2600"/>
            </a:pPr>
            <a:r>
              <a:t>Can you find a clear reference to Katsampoxaki-Hodgetts that notes its her her idea not your classmates?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67" name="Image" descr="Image"/>
          <p:cNvPicPr>
            <a:picLocks noChangeAspect="1"/>
          </p:cNvPicPr>
          <p:nvPr>
            <p:ph type="pic" idx="21"/>
          </p:nvPr>
        </p:nvPicPr>
        <p:blipFill>
          <a:blip r:embed="rId2">
            <a:extLst/>
          </a:blip>
          <a:stretch>
            <a:fillRect/>
          </a:stretch>
        </p:blipFill>
        <p:spPr>
          <a:xfrm>
            <a:off x="2453463" y="622300"/>
            <a:ext cx="8102601" cy="5816600"/>
          </a:xfrm>
          <a:prstGeom prst="rect">
            <a:avLst/>
          </a:prstGeom>
          <a:ln>
            <a:solidFill>
              <a:srgbClr val="DDDDDD"/>
            </a:solidFill>
          </a:ln>
        </p:spPr>
      </p:pic>
      <p:sp>
        <p:nvSpPr>
          <p:cNvPr id="168" name="How peer-feedback works"/>
          <p:cNvSpPr txBox="1"/>
          <p:nvPr>
            <p:ph type="title"/>
          </p:nvPr>
        </p:nvSpPr>
        <p:spPr>
          <a:prstGeom prst="rect">
            <a:avLst/>
          </a:prstGeom>
        </p:spPr>
        <p:txBody>
          <a:bodyPr/>
          <a:lstStyle>
            <a:lvl1pPr defTabSz="473201">
              <a:defRPr sz="8100">
                <a:effectLst>
                  <a:outerShdw sx="100000" sy="100000" kx="0" ky="0" algn="b" rotWithShape="0" blurRad="25400" dist="41148" dir="3000000">
                    <a:srgbClr val="FFFFFF">
                      <a:alpha val="60000"/>
                    </a:srgbClr>
                  </a:outerShdw>
                </a:effectLst>
              </a:defRPr>
            </a:lvl1pPr>
          </a:lstStyle>
          <a:p>
            <a:pPr/>
            <a:r>
              <a:t>How peer-feedback works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tep 5 Revision"/>
          <p:cNvSpPr txBox="1"/>
          <p:nvPr>
            <p:ph type="title"/>
          </p:nvPr>
        </p:nvSpPr>
        <p:spPr>
          <a:prstGeom prst="rect">
            <a:avLst/>
          </a:prstGeom>
        </p:spPr>
        <p:txBody>
          <a:bodyPr/>
          <a:lstStyle>
            <a:lvl1pPr>
              <a:defRPr b="1">
                <a:solidFill>
                  <a:schemeClr val="accent5"/>
                </a:solidFill>
              </a:defRPr>
            </a:lvl1pPr>
          </a:lstStyle>
          <a:p>
            <a:pPr/>
            <a:r>
              <a:t>Step 5 Revision</a:t>
            </a:r>
          </a:p>
        </p:txBody>
      </p:sp>
      <p:sp>
        <p:nvSpPr>
          <p:cNvPr id="171" name="Take your partner’s feedback.…"/>
          <p:cNvSpPr txBox="1"/>
          <p:nvPr>
            <p:ph type="body" idx="1"/>
          </p:nvPr>
        </p:nvSpPr>
        <p:spPr>
          <a:prstGeom prst="rect">
            <a:avLst/>
          </a:prstGeom>
        </p:spPr>
        <p:txBody>
          <a:bodyPr/>
          <a:lstStyle/>
          <a:p>
            <a:pPr/>
            <a:r>
              <a:t>Take your partner’s feedback.</a:t>
            </a:r>
          </a:p>
          <a:p>
            <a:pPr/>
            <a:r>
              <a:t>Revise your identity description and rewrite it on the bottom half of the page.</a:t>
            </a:r>
          </a:p>
          <a:p>
            <a:pPr/>
            <a:r>
              <a:t>Take a picture of  all your notes on your name tag and upload it on e class.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tep 6 Reflection"/>
          <p:cNvSpPr txBox="1"/>
          <p:nvPr>
            <p:ph type="title"/>
          </p:nvPr>
        </p:nvSpPr>
        <p:spPr>
          <a:prstGeom prst="rect">
            <a:avLst/>
          </a:prstGeom>
        </p:spPr>
        <p:txBody>
          <a:bodyPr/>
          <a:lstStyle/>
          <a:p>
            <a:pPr/>
            <a:r>
              <a:t>Step 6 Reflection</a:t>
            </a:r>
          </a:p>
        </p:txBody>
      </p:sp>
      <p:sp>
        <p:nvSpPr>
          <p:cNvPr id="174" name="What was the purpose of this activity?…"/>
          <p:cNvSpPr txBox="1"/>
          <p:nvPr>
            <p:ph type="body" idx="1"/>
          </p:nvPr>
        </p:nvSpPr>
        <p:spPr>
          <a:prstGeom prst="rect">
            <a:avLst/>
          </a:prstGeom>
        </p:spPr>
        <p:txBody>
          <a:bodyPr/>
          <a:lstStyle/>
          <a:p>
            <a:pPr/>
            <a:r>
              <a:t>What was the purpose of this activity?  </a:t>
            </a:r>
          </a:p>
          <a:p>
            <a:pPr/>
            <a:r>
              <a:t>What are the learning objectives? (What did you learn?)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Learning objectives"/>
          <p:cNvSpPr txBox="1"/>
          <p:nvPr>
            <p:ph type="title"/>
          </p:nvPr>
        </p:nvSpPr>
        <p:spPr>
          <a:prstGeom prst="rect">
            <a:avLst/>
          </a:prstGeom>
        </p:spPr>
        <p:txBody>
          <a:bodyPr/>
          <a:lstStyle/>
          <a:p>
            <a:pPr/>
            <a:r>
              <a:t>Learning objectives</a:t>
            </a:r>
          </a:p>
        </p:txBody>
      </p:sp>
      <p:sp>
        <p:nvSpPr>
          <p:cNvPr id="177" name="Students should be aware that:…"/>
          <p:cNvSpPr txBox="1"/>
          <p:nvPr>
            <p:ph type="body" idx="1"/>
          </p:nvPr>
        </p:nvSpPr>
        <p:spPr>
          <a:xfrm>
            <a:off x="787400" y="2794000"/>
            <a:ext cx="11290400" cy="5715000"/>
          </a:xfrm>
          <a:prstGeom prst="rect">
            <a:avLst/>
          </a:prstGeom>
        </p:spPr>
        <p:txBody>
          <a:bodyPr/>
          <a:lstStyle/>
          <a:p>
            <a:pPr marL="0" indent="0">
              <a:buSzTx/>
              <a:buNone/>
            </a:pPr>
            <a:r>
              <a:t>Students should be aware that:</a:t>
            </a:r>
          </a:p>
          <a:p>
            <a:pPr/>
            <a:r>
              <a:t>they will be asked to notice academic features (topic sentences, caution, formality, paraphrasing (citations), references) and use them to produce their own work</a:t>
            </a:r>
          </a:p>
          <a:p>
            <a:pPr/>
            <a:r>
              <a:t>Students will be asked to present their work to others and communicate information effectively</a:t>
            </a:r>
          </a:p>
          <a:p>
            <a:pPr/>
            <a:r>
              <a:t>Students will be asked to collaborate and give peer-feedback throughout the course so that everybody can benefit from several drafts before the final submission of work</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79" name="Your academic mindset,…"/>
          <p:cNvSpPr txBox="1"/>
          <p:nvPr>
            <p:ph type="title"/>
          </p:nvPr>
        </p:nvSpPr>
        <p:spPr>
          <a:xfrm>
            <a:off x="461781" y="2717800"/>
            <a:ext cx="11430003" cy="4318000"/>
          </a:xfrm>
          <a:prstGeom prst="rect">
            <a:avLst/>
          </a:prstGeom>
        </p:spPr>
        <p:txBody>
          <a:bodyPr/>
          <a:lstStyle/>
          <a:p>
            <a:pPr defTabSz="274574">
              <a:defRPr sz="4700">
                <a:effectLst>
                  <a:outerShdw sx="100000" sy="100000" kx="0" ky="0" algn="b" rotWithShape="0" blurRad="12700" dist="23876" dir="3000000">
                    <a:srgbClr val="FFFFFF">
                      <a:alpha val="60000"/>
                    </a:srgbClr>
                  </a:outerShdw>
                </a:effectLst>
              </a:defRPr>
            </a:pPr>
            <a:r>
              <a:t>Your </a:t>
            </a:r>
            <a:r>
              <a:rPr b="1">
                <a:solidFill>
                  <a:srgbClr val="984241"/>
                </a:solidFill>
              </a:rPr>
              <a:t>academic mindset</a:t>
            </a:r>
            <a:r>
              <a:t>, </a:t>
            </a:r>
          </a:p>
          <a:p>
            <a:pPr defTabSz="274574">
              <a:defRPr sz="4700">
                <a:effectLst>
                  <a:outerShdw sx="100000" sy="100000" kx="0" ky="0" algn="b" rotWithShape="0" blurRad="12700" dist="23876" dir="3000000">
                    <a:srgbClr val="FFFFFF">
                      <a:alpha val="60000"/>
                    </a:srgbClr>
                  </a:outerShdw>
                </a:effectLst>
              </a:defRPr>
            </a:pPr>
            <a:r>
              <a:t>i.e. </a:t>
            </a:r>
            <a:r>
              <a:rPr b="1">
                <a:solidFill>
                  <a:srgbClr val="425F89"/>
                </a:solidFill>
              </a:rPr>
              <a:t>the way you view yourself</a:t>
            </a:r>
            <a:r>
              <a:t> as a learner,</a:t>
            </a:r>
          </a:p>
          <a:p>
            <a:pPr defTabSz="274574">
              <a:defRPr sz="4700">
                <a:effectLst>
                  <a:outerShdw sx="100000" sy="100000" kx="0" ky="0" algn="b" rotWithShape="0" blurRad="12700" dist="23876" dir="3000000">
                    <a:srgbClr val="FFFFFF">
                      <a:alpha val="60000"/>
                    </a:srgbClr>
                  </a:outerShdw>
                </a:effectLst>
              </a:defRPr>
            </a:pPr>
            <a:r>
              <a:t>can </a:t>
            </a:r>
            <a:r>
              <a:rPr b="1">
                <a:solidFill>
                  <a:srgbClr val="57733E"/>
                </a:solidFill>
              </a:rPr>
              <a:t>make or break</a:t>
            </a:r>
            <a:r>
              <a:t> your learning experience,</a:t>
            </a:r>
          </a:p>
          <a:p>
            <a:pPr defTabSz="274574">
              <a:defRPr sz="4700">
                <a:effectLst>
                  <a:outerShdw sx="100000" sy="100000" kx="0" ky="0" algn="b" rotWithShape="0" blurRad="12700" dist="23876" dir="3000000">
                    <a:srgbClr val="FFFFFF">
                      <a:alpha val="60000"/>
                    </a:srgbClr>
                  </a:outerShdw>
                </a:effectLst>
              </a:defRPr>
            </a:pPr>
            <a:r>
              <a:t>personal growth and </a:t>
            </a:r>
            <a:r>
              <a:rPr>
                <a:solidFill>
                  <a:srgbClr val="A17404"/>
                </a:solidFill>
              </a:rPr>
              <a:t>academic performance</a:t>
            </a:r>
            <a:r>
              <a:t>. </a:t>
            </a:r>
          </a:p>
          <a:p>
            <a:pPr defTabSz="274574">
              <a:defRPr b="1" sz="4700">
                <a:solidFill>
                  <a:srgbClr val="53585F"/>
                </a:solidFill>
                <a:effectLst>
                  <a:outerShdw sx="100000" sy="100000" kx="0" ky="0" algn="b" rotWithShape="0" blurRad="12700" dist="23876" dir="3000000">
                    <a:srgbClr val="FFFFFF">
                      <a:alpha val="60000"/>
                    </a:srgbClr>
                  </a:outerShdw>
                </a:effectLst>
              </a:defRPr>
            </a:pPr>
            <a:r>
              <a:t>Don’t let </a:t>
            </a:r>
            <a:r>
              <a:rPr b="0">
                <a:solidFill>
                  <a:srgbClr val="515151"/>
                </a:solidFill>
              </a:rPr>
              <a:t>insecurity, fear or self-doubt </a:t>
            </a:r>
          </a:p>
          <a:p>
            <a:pPr defTabSz="274574">
              <a:defRPr sz="4700">
                <a:effectLst>
                  <a:outerShdw sx="100000" sy="100000" kx="0" ky="0" algn="b" rotWithShape="0" blurRad="12700" dist="23876" dir="3000000">
                    <a:srgbClr val="FFFFFF">
                      <a:alpha val="60000"/>
                    </a:srgbClr>
                  </a:outerShdw>
                </a:effectLst>
              </a:defRPr>
            </a:pPr>
            <a:r>
              <a:t>stop you from trying </a:t>
            </a:r>
            <a:r>
              <a:rPr b="1">
                <a:solidFill>
                  <a:srgbClr val="5C4462"/>
                </a:solidFill>
              </a:rPr>
              <a:t>new things</a:t>
            </a:r>
            <a: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22" name="Academic English 1"/>
          <p:cNvSpPr txBox="1"/>
          <p:nvPr>
            <p:ph type="ctrTitle"/>
          </p:nvPr>
        </p:nvSpPr>
        <p:spPr>
          <a:xfrm>
            <a:off x="787400" y="533400"/>
            <a:ext cx="6172134" cy="3175000"/>
          </a:xfrm>
          <a:prstGeom prst="rect">
            <a:avLst/>
          </a:prstGeom>
        </p:spPr>
        <p:txBody>
          <a:bodyPr/>
          <a:lstStyle/>
          <a:p>
            <a:pPr>
              <a:defRPr b="1">
                <a:solidFill>
                  <a:schemeClr val="accent5"/>
                </a:solidFill>
              </a:defRPr>
            </a:pPr>
            <a:r>
              <a:t>Academic </a:t>
            </a:r>
          </a:p>
          <a:p>
            <a:pPr>
              <a:defRPr b="1">
                <a:solidFill>
                  <a:schemeClr val="accent5"/>
                </a:solidFill>
              </a:defRPr>
            </a:pPr>
            <a:r>
              <a:t>English 1</a:t>
            </a:r>
            <a:r>
              <a:rPr b="0">
                <a:solidFill>
                  <a:srgbClr val="515151"/>
                </a:solidFill>
              </a:rPr>
              <a:t> </a:t>
            </a:r>
          </a:p>
        </p:txBody>
      </p:sp>
      <p:sp>
        <p:nvSpPr>
          <p:cNvPr id="123" name="Lesson 1…"/>
          <p:cNvSpPr txBox="1"/>
          <p:nvPr>
            <p:ph type="subTitle" sz="quarter" idx="1"/>
          </p:nvPr>
        </p:nvSpPr>
        <p:spPr>
          <a:xfrm>
            <a:off x="990600" y="7535333"/>
            <a:ext cx="5511205" cy="1524001"/>
          </a:xfrm>
          <a:prstGeom prst="rect">
            <a:avLst/>
          </a:prstGeom>
        </p:spPr>
        <p:txBody>
          <a:bodyPr/>
          <a:lstStyle/>
          <a:p>
            <a:pPr defTabSz="379729">
              <a:defRPr sz="2700">
                <a:effectLst>
                  <a:outerShdw sx="100000" sy="100000" kx="0" ky="0" algn="b" rotWithShape="0" blurRad="25400" dist="33020" dir="3000000">
                    <a:srgbClr val="FFFFFF">
                      <a:alpha val="60000"/>
                    </a:srgbClr>
                  </a:outerShdw>
                </a:effectLst>
              </a:defRPr>
            </a:pPr>
            <a:r>
              <a:t>Lesson 1</a:t>
            </a:r>
          </a:p>
          <a:p>
            <a:pPr defTabSz="379729">
              <a:defRPr sz="2700">
                <a:effectLst>
                  <a:outerShdw sx="100000" sy="100000" kx="0" ky="0" algn="b" rotWithShape="0" blurRad="25400" dist="33020" dir="3000000">
                    <a:srgbClr val="FFFFFF">
                      <a:alpha val="60000"/>
                    </a:srgbClr>
                  </a:outerShdw>
                </a:effectLst>
              </a:defRPr>
            </a:pPr>
            <a:r>
              <a:t>Kallia Katsampoxaki-Hodgetts</a:t>
            </a:r>
          </a:p>
          <a:p>
            <a:pPr defTabSz="379729">
              <a:defRPr b="1" sz="4100">
                <a:solidFill>
                  <a:srgbClr val="000000"/>
                </a:solidFill>
                <a:effectLst>
                  <a:outerShdw sx="100000" sy="100000" kx="0" ky="0" algn="b" rotWithShape="0" blurRad="25400" dist="33020" dir="3000000">
                    <a:srgbClr val="FFFFFF">
                      <a:alpha val="60000"/>
                    </a:srgbClr>
                  </a:outerShdw>
                </a:effectLst>
              </a:defRPr>
            </a:pPr>
            <a:r>
              <a:t>University of Crete</a:t>
            </a:r>
          </a:p>
        </p:txBody>
      </p:sp>
      <p:pic>
        <p:nvPicPr>
          <p:cNvPr id="124" name="Screenshot 2024-09-25 at 21.26.39.png" descr="Screenshot 2024-09-25 at 21.26.39.png"/>
          <p:cNvPicPr>
            <a:picLocks noChangeAspect="1"/>
          </p:cNvPicPr>
          <p:nvPr/>
        </p:nvPicPr>
        <p:blipFill>
          <a:blip r:embed="rId2">
            <a:extLst/>
          </a:blip>
          <a:stretch>
            <a:fillRect/>
          </a:stretch>
        </p:blipFill>
        <p:spPr>
          <a:xfrm>
            <a:off x="2911441" y="4051233"/>
            <a:ext cx="1924051" cy="1905001"/>
          </a:xfrm>
          <a:prstGeom prst="rect">
            <a:avLst/>
          </a:prstGeom>
          <a:ln w="12700">
            <a:miter lim="400000"/>
          </a:ln>
        </p:spPr>
      </p:pic>
      <p:pic>
        <p:nvPicPr>
          <p:cNvPr id="125" name="Screenshot 2024-09-25 at 21.49.09.png" descr="Screenshot 2024-09-25 at 21.49.09.png"/>
          <p:cNvPicPr>
            <a:picLocks noChangeAspect="1"/>
          </p:cNvPicPr>
          <p:nvPr/>
        </p:nvPicPr>
        <p:blipFill>
          <a:blip r:embed="rId3">
            <a:extLst/>
          </a:blip>
          <a:srcRect l="2295" t="2795" r="4893" b="2795"/>
          <a:stretch>
            <a:fillRect/>
          </a:stretch>
        </p:blipFill>
        <p:spPr>
          <a:xfrm>
            <a:off x="7110213" y="1208417"/>
            <a:ext cx="5434735" cy="7590645"/>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Contact details"/>
          <p:cNvSpPr txBox="1"/>
          <p:nvPr>
            <p:ph type="title"/>
          </p:nvPr>
        </p:nvSpPr>
        <p:spPr>
          <a:prstGeom prst="rect">
            <a:avLst/>
          </a:prstGeom>
        </p:spPr>
        <p:txBody>
          <a:bodyPr/>
          <a:lstStyle/>
          <a:p>
            <a:pPr/>
            <a:r>
              <a:t>Contact details</a:t>
            </a:r>
          </a:p>
        </p:txBody>
      </p:sp>
      <p:sp>
        <p:nvSpPr>
          <p:cNvPr id="182" name="Email:…"/>
          <p:cNvSpPr txBox="1"/>
          <p:nvPr>
            <p:ph type="body" idx="1"/>
          </p:nvPr>
        </p:nvSpPr>
        <p:spPr>
          <a:prstGeom prst="rect">
            <a:avLst/>
          </a:prstGeom>
        </p:spPr>
        <p:txBody>
          <a:bodyPr/>
          <a:lstStyle/>
          <a:p>
            <a:pPr marL="362711" indent="-362711" defTabSz="490727">
              <a:spcBef>
                <a:spcPts val="3300"/>
              </a:spcBef>
              <a:defRPr sz="3359"/>
            </a:pPr>
            <a:r>
              <a:t>Email: </a:t>
            </a:r>
          </a:p>
          <a:p>
            <a:pPr marL="362711" indent="-362711" defTabSz="490727">
              <a:spcBef>
                <a:spcPts val="3300"/>
              </a:spcBef>
              <a:defRPr sz="3359" u="sng"/>
            </a:pPr>
            <a:r>
              <a:rPr>
                <a:solidFill>
                  <a:srgbClr val="0000FF"/>
                </a:solidFill>
                <a:uFill>
                  <a:solidFill>
                    <a:srgbClr val="0000FF"/>
                  </a:solidFill>
                </a:uFill>
                <a:hlinkClick r:id="rId2" invalidUrl="" action="" tgtFrame="" tooltip="" history="1" highlightClick="0" endSnd="0"/>
              </a:rPr>
              <a:t>katsampoxaki@uoc.gr</a:t>
            </a:r>
            <a:r>
              <a:rPr u="none"/>
              <a:t>, </a:t>
            </a:r>
            <a:r>
              <a:rPr>
                <a:solidFill>
                  <a:srgbClr val="0000FF"/>
                </a:solidFill>
                <a:uFill>
                  <a:solidFill>
                    <a:srgbClr val="0000FF"/>
                  </a:solidFill>
                </a:uFill>
                <a:hlinkClick r:id="rId3" invalidUrl="" action="" tgtFrame="" tooltip="" history="1" highlightClick="0" endSnd="0"/>
              </a:rPr>
              <a:t>kalliahodgetts@gmail.com</a:t>
            </a:r>
          </a:p>
          <a:p>
            <a:pPr marL="362711" indent="-362711" defTabSz="490727">
              <a:spcBef>
                <a:spcPts val="3300"/>
              </a:spcBef>
              <a:defRPr sz="3359"/>
            </a:pPr>
            <a:r>
              <a:t>Telephone: 2810-545102</a:t>
            </a:r>
          </a:p>
          <a:p>
            <a:pPr marL="362711" indent="-362711" defTabSz="490727">
              <a:spcBef>
                <a:spcPts val="3300"/>
              </a:spcBef>
              <a:defRPr sz="3359"/>
            </a:pPr>
            <a:r>
              <a:t>Office hours: Thursday 12.00-13.00, Room 202, Administration Building 2 (KOSMITEIA, Foititiki merman).</a:t>
            </a:r>
          </a:p>
          <a:p>
            <a:pPr marL="362711" indent="-362711" defTabSz="490727">
              <a:spcBef>
                <a:spcPts val="3300"/>
              </a:spcBef>
              <a:defRPr sz="3359"/>
            </a:pPr>
            <a:r>
              <a:t>LMS </a:t>
            </a:r>
            <a:r>
              <a:rPr u="sng">
                <a:solidFill>
                  <a:srgbClr val="0000FF"/>
                </a:solidFill>
                <a:uFill>
                  <a:solidFill>
                    <a:srgbClr val="0000FF"/>
                  </a:solidFill>
                </a:uFill>
                <a:hlinkClick r:id="rId4" invalidUrl="" action="" tgtFrame="" tooltip="" history="1" highlightClick="0" endSnd="0"/>
              </a:rPr>
              <a:t>https://www.chemistry.uoc.gr/eclass/courses/CHEM-UNDER161/</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https://www.youtube.com/watch?v=mZQgd2sPxpk"/>
          <p:cNvSpPr txBox="1"/>
          <p:nvPr>
            <p:ph type="body" sz="quarter" idx="1"/>
          </p:nvPr>
        </p:nvSpPr>
        <p:spPr>
          <a:prstGeom prst="rect">
            <a:avLst/>
          </a:prstGeom>
        </p:spPr>
        <p:txBody>
          <a:bodyPr/>
          <a:lstStyle>
            <a:lvl1pPr defTabSz="239522">
              <a:defRPr sz="4100">
                <a:effectLst>
                  <a:outerShdw sx="100000" sy="100000" kx="0" ky="0" algn="b" rotWithShape="0" blurRad="15621" dist="20828" dir="3000000">
                    <a:srgbClr val="FFFFFF">
                      <a:alpha val="60000"/>
                    </a:srgbClr>
                  </a:outerShdw>
                </a:effectLst>
              </a:defRPr>
            </a:lvl1pPr>
          </a:lstStyle>
          <a:p>
            <a:pPr/>
            <a:r>
              <a:t>https://www.youtube.com/watch?v=mZQgd2sPxpk</a:t>
            </a:r>
          </a:p>
        </p:txBody>
      </p:sp>
      <p:pic>
        <p:nvPicPr>
          <p:cNvPr id="185" name="Screenshot 2024-09-25 at 21.38.01.png" descr="Screenshot 2024-09-25 at 21.38.01.png"/>
          <p:cNvPicPr>
            <a:picLocks noChangeAspect="1"/>
          </p:cNvPicPr>
          <p:nvPr/>
        </p:nvPicPr>
        <p:blipFill>
          <a:blip r:embed="rId2">
            <a:extLst/>
          </a:blip>
          <a:stretch>
            <a:fillRect/>
          </a:stretch>
        </p:blipFill>
        <p:spPr>
          <a:xfrm>
            <a:off x="1803486" y="1915583"/>
            <a:ext cx="9397828" cy="5216125"/>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Let’s do a quiz!"/>
          <p:cNvSpPr txBox="1"/>
          <p:nvPr>
            <p:ph type="title"/>
          </p:nvPr>
        </p:nvSpPr>
        <p:spPr>
          <a:prstGeom prst="rect">
            <a:avLst/>
          </a:prstGeom>
        </p:spPr>
        <p:txBody>
          <a:bodyPr/>
          <a:lstStyle>
            <a:lvl1pPr>
              <a:defRPr>
                <a:solidFill>
                  <a:schemeClr val="accent5">
                    <a:satOff val="-8385"/>
                    <a:lumOff val="-10980"/>
                  </a:schemeClr>
                </a:solidFill>
              </a:defRPr>
            </a:lvl1pPr>
          </a:lstStyle>
          <a:p>
            <a:pPr/>
            <a:r>
              <a:t>Let’s do a quiz!</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27" name="Syllabus"/>
          <p:cNvSpPr txBox="1"/>
          <p:nvPr>
            <p:ph type="title"/>
          </p:nvPr>
        </p:nvSpPr>
        <p:spPr>
          <a:xfrm>
            <a:off x="651933" y="452966"/>
            <a:ext cx="5787695" cy="1905001"/>
          </a:xfrm>
          <a:prstGeom prst="rect">
            <a:avLst/>
          </a:prstGeom>
        </p:spPr>
        <p:txBody>
          <a:bodyPr/>
          <a:lstStyle/>
          <a:p>
            <a:pPr>
              <a:defRPr>
                <a:solidFill>
                  <a:schemeClr val="accent5">
                    <a:satOff val="-8385"/>
                    <a:lumOff val="-10980"/>
                  </a:schemeClr>
                </a:solidFill>
              </a:defRPr>
            </a:pPr>
            <a:r>
              <a:rPr b="1"/>
              <a:t>Syllabus</a:t>
            </a:r>
            <a:r>
              <a:t> </a:t>
            </a:r>
          </a:p>
        </p:txBody>
      </p:sp>
      <p:sp>
        <p:nvSpPr>
          <p:cNvPr id="128" name="https://chemistryenglish.wordpress.com"/>
          <p:cNvSpPr txBox="1"/>
          <p:nvPr>
            <p:ph type="body" idx="1"/>
          </p:nvPr>
        </p:nvSpPr>
        <p:spPr>
          <a:xfrm>
            <a:off x="1096119" y="2292331"/>
            <a:ext cx="11430001" cy="5715001"/>
          </a:xfrm>
          <a:prstGeom prst="rect">
            <a:avLst/>
          </a:prstGeom>
        </p:spPr>
        <p:txBody>
          <a:bodyPr numCol="2" spcCol="571500"/>
          <a:lstStyle/>
          <a:p>
            <a:pPr marL="0" indent="0" algn="ctr">
              <a:spcBef>
                <a:spcPts val="0"/>
              </a:spcBef>
              <a:buSzTx/>
              <a:buNone/>
              <a:defRPr sz="3300" u="sng">
                <a:effectLst>
                  <a:outerShdw sx="100000" sy="100000" kx="0" ky="0" algn="b" rotWithShape="0" blurRad="38100" dist="50800" dir="3000000">
                    <a:srgbClr val="FFFFFF">
                      <a:alpha val="60000"/>
                    </a:srgbClr>
                  </a:outerShdw>
                </a:effectLst>
              </a:defRPr>
            </a:pPr>
          </a:p>
          <a:p>
            <a:pPr marL="0" indent="0" algn="ctr">
              <a:spcBef>
                <a:spcPts val="0"/>
              </a:spcBef>
              <a:buClrTx/>
              <a:buSzTx/>
              <a:buNone/>
              <a:defRPr b="1" sz="3300">
                <a:effectLst>
                  <a:outerShdw sx="100000" sy="100000" kx="0" ky="0" algn="b" rotWithShape="0" blurRad="38100" dist="50800" dir="3000000">
                    <a:srgbClr val="FFFFFF">
                      <a:alpha val="60000"/>
                    </a:srgbClr>
                  </a:outerShdw>
                </a:effectLst>
              </a:defRPr>
            </a:pPr>
            <a:r>
              <a:t>Weekly programme</a:t>
            </a:r>
          </a:p>
          <a:p>
            <a:pPr marL="615950" indent="-476250" algn="ctr">
              <a:spcBef>
                <a:spcPts val="0"/>
              </a:spcBef>
              <a:buClr>
                <a:srgbClr val="555555"/>
              </a:buClr>
              <a:buSzPct val="100000"/>
              <a:buFont typeface="Helvetica"/>
              <a:buAutoNum type="arabicPeriod" startAt="1"/>
              <a:defRPr sz="3300">
                <a:effectLst>
                  <a:outerShdw sx="100000" sy="100000" kx="0" ky="0" algn="b" rotWithShape="0" blurRad="38100" dist="50800" dir="3000000">
                    <a:srgbClr val="FFFFFF">
                      <a:alpha val="60000"/>
                    </a:srgbClr>
                  </a:outerShdw>
                </a:effectLst>
              </a:defRPr>
            </a:pPr>
            <a:r>
              <a:t>Induction week</a:t>
            </a:r>
          </a:p>
          <a:p>
            <a:pPr marL="615950" indent="-476250" algn="ctr">
              <a:spcBef>
                <a:spcPts val="0"/>
              </a:spcBef>
              <a:buClr>
                <a:srgbClr val="555555"/>
              </a:buClr>
              <a:buSzPct val="100000"/>
              <a:buFont typeface="Helvetica"/>
              <a:buAutoNum type="arabicPeriod" startAt="1"/>
              <a:defRPr sz="3300">
                <a:effectLst>
                  <a:outerShdw sx="100000" sy="100000" kx="0" ky="0" algn="b" rotWithShape="0" blurRad="38100" dist="50800" dir="3000000">
                    <a:srgbClr val="FFFFFF">
                      <a:alpha val="60000"/>
                    </a:srgbClr>
                  </a:outerShdw>
                </a:effectLst>
              </a:defRPr>
            </a:pPr>
            <a:r>
              <a:t>Properties and state of matter</a:t>
            </a:r>
          </a:p>
          <a:p>
            <a:pPr marL="615950" indent="-476250" algn="ctr">
              <a:spcBef>
                <a:spcPts val="0"/>
              </a:spcBef>
              <a:buClr>
                <a:srgbClr val="555555"/>
              </a:buClr>
              <a:buSzPct val="100000"/>
              <a:buFont typeface="Helvetica"/>
              <a:buAutoNum type="arabicPeriod" startAt="1"/>
              <a:defRPr sz="3300">
                <a:effectLst>
                  <a:outerShdw sx="100000" sy="100000" kx="0" ky="0" algn="b" rotWithShape="0" blurRad="38100" dist="50800" dir="3000000">
                    <a:srgbClr val="FFFFFF">
                      <a:alpha val="60000"/>
                    </a:srgbClr>
                  </a:outerShdw>
                </a:effectLst>
              </a:defRPr>
            </a:pPr>
            <a:r>
              <a:t>Energy types</a:t>
            </a:r>
          </a:p>
          <a:p>
            <a:pPr marL="615950" indent="-476250" algn="ctr">
              <a:spcBef>
                <a:spcPts val="0"/>
              </a:spcBef>
              <a:buClr>
                <a:srgbClr val="555555"/>
              </a:buClr>
              <a:buSzPct val="100000"/>
              <a:buFont typeface="Helvetica"/>
              <a:buAutoNum type="arabicPeriod" startAt="1"/>
              <a:defRPr sz="3300">
                <a:effectLst>
                  <a:outerShdw sx="100000" sy="100000" kx="0" ky="0" algn="b" rotWithShape="0" blurRad="38100" dist="50800" dir="3000000">
                    <a:srgbClr val="FFFFFF">
                      <a:alpha val="60000"/>
                    </a:srgbClr>
                  </a:outerShdw>
                </a:effectLst>
              </a:defRPr>
            </a:pPr>
            <a:r>
              <a:t>Chemical elements</a:t>
            </a:r>
          </a:p>
          <a:p>
            <a:pPr marL="615950" indent="-476250" algn="ctr">
              <a:spcBef>
                <a:spcPts val="0"/>
              </a:spcBef>
              <a:buClr>
                <a:srgbClr val="555555"/>
              </a:buClr>
              <a:buSzPct val="100000"/>
              <a:buFont typeface="Helvetica"/>
              <a:buAutoNum type="arabicPeriod" startAt="1"/>
              <a:defRPr sz="3300">
                <a:effectLst>
                  <a:outerShdw sx="100000" sy="100000" kx="0" ky="0" algn="b" rotWithShape="0" blurRad="38100" dist="50800" dir="3000000">
                    <a:srgbClr val="FFFFFF">
                      <a:alpha val="60000"/>
                    </a:srgbClr>
                  </a:outerShdw>
                </a:effectLst>
              </a:defRPr>
            </a:pPr>
            <a:r>
              <a:t>Periodic table and atomic structure</a:t>
            </a:r>
          </a:p>
          <a:p>
            <a:pPr marL="615950" indent="-476250" algn="ctr">
              <a:spcBef>
                <a:spcPts val="0"/>
              </a:spcBef>
              <a:buClr>
                <a:srgbClr val="555555"/>
              </a:buClr>
              <a:buSzPct val="100000"/>
              <a:buFont typeface="Helvetica"/>
              <a:buAutoNum type="arabicPeriod" startAt="1"/>
              <a:defRPr sz="3300">
                <a:effectLst>
                  <a:outerShdw sx="100000" sy="100000" kx="0" ky="0" algn="b" rotWithShape="0" blurRad="38100" dist="50800" dir="3000000">
                    <a:srgbClr val="FFFFFF">
                      <a:alpha val="60000"/>
                    </a:srgbClr>
                  </a:outerShdw>
                </a:effectLst>
              </a:defRPr>
            </a:pPr>
            <a:r>
              <a:t>Nitrogen cycle</a:t>
            </a:r>
          </a:p>
          <a:p>
            <a:pPr marL="615950" indent="-476250" algn="ctr">
              <a:spcBef>
                <a:spcPts val="0"/>
              </a:spcBef>
              <a:buClr>
                <a:srgbClr val="555555"/>
              </a:buClr>
              <a:buSzPct val="100000"/>
              <a:buFont typeface="Helvetica"/>
              <a:buAutoNum type="arabicPeriod" startAt="1"/>
              <a:defRPr sz="3300">
                <a:effectLst>
                  <a:outerShdw sx="100000" sy="100000" kx="0" ky="0" algn="b" rotWithShape="0" blurRad="38100" dist="50800" dir="3000000">
                    <a:srgbClr val="FFFFFF">
                      <a:alpha val="60000"/>
                    </a:srgbClr>
                  </a:outerShdw>
                </a:effectLst>
              </a:defRPr>
            </a:pPr>
            <a:r>
              <a:t>Chemical reactions</a:t>
            </a:r>
          </a:p>
          <a:p>
            <a:pPr marL="615950" indent="-476250" algn="ctr">
              <a:spcBef>
                <a:spcPts val="0"/>
              </a:spcBef>
              <a:buClr>
                <a:srgbClr val="555555"/>
              </a:buClr>
              <a:buSzPct val="100000"/>
              <a:buFont typeface="Helvetica"/>
              <a:buAutoNum type="arabicPeriod" startAt="1"/>
              <a:defRPr sz="3300">
                <a:effectLst>
                  <a:outerShdw sx="100000" sy="100000" kx="0" ky="0" algn="b" rotWithShape="0" blurRad="38100" dist="50800" dir="3000000">
                    <a:srgbClr val="FFFFFF">
                      <a:alpha val="60000"/>
                    </a:srgbClr>
                  </a:outerShdw>
                </a:effectLst>
              </a:defRPr>
            </a:pPr>
            <a:r>
              <a:t>Laboratory safety issues</a:t>
            </a:r>
          </a:p>
          <a:p>
            <a:pPr marL="615950" indent="-476250" algn="ctr">
              <a:spcBef>
                <a:spcPts val="0"/>
              </a:spcBef>
              <a:buClr>
                <a:srgbClr val="555555"/>
              </a:buClr>
              <a:buSzPct val="100000"/>
              <a:buFont typeface="Helvetica"/>
              <a:buAutoNum type="arabicPeriod" startAt="1"/>
              <a:defRPr sz="3300">
                <a:effectLst>
                  <a:outerShdw sx="100000" sy="100000" kx="0" ky="0" algn="b" rotWithShape="0" blurRad="38100" dist="50800" dir="3000000">
                    <a:srgbClr val="FFFFFF">
                      <a:alpha val="60000"/>
                    </a:srgbClr>
                  </a:outerShdw>
                </a:effectLst>
              </a:defRPr>
            </a:pPr>
            <a:r>
              <a:t>Chemical bonding </a:t>
            </a:r>
          </a:p>
          <a:p>
            <a:pPr marL="615950" indent="-476250" algn="ctr">
              <a:spcBef>
                <a:spcPts val="0"/>
              </a:spcBef>
              <a:buClr>
                <a:srgbClr val="555555"/>
              </a:buClr>
              <a:buSzPct val="100000"/>
              <a:buFont typeface="Helvetica"/>
              <a:buAutoNum type="arabicPeriod" startAt="1"/>
              <a:defRPr sz="3300">
                <a:effectLst>
                  <a:outerShdw sx="100000" sy="100000" kx="0" ky="0" algn="b" rotWithShape="0" blurRad="38100" dist="50800" dir="3000000">
                    <a:srgbClr val="FFFFFF">
                      <a:alpha val="60000"/>
                    </a:srgbClr>
                  </a:outerShdw>
                </a:effectLst>
              </a:defRPr>
            </a:pPr>
            <a:r>
              <a:t>Intermolecular forces</a:t>
            </a:r>
          </a:p>
          <a:p>
            <a:pPr marL="615950" indent="-476250" algn="ctr">
              <a:spcBef>
                <a:spcPts val="0"/>
              </a:spcBef>
              <a:buClr>
                <a:srgbClr val="555555"/>
              </a:buClr>
              <a:buSzPct val="100000"/>
              <a:buFont typeface="Helvetica"/>
              <a:buAutoNum type="arabicPeriod" startAt="1"/>
              <a:defRPr sz="3300">
                <a:effectLst>
                  <a:outerShdw sx="100000" sy="100000" kx="0" ky="0" algn="b" rotWithShape="0" blurRad="38100" dist="50800" dir="3000000">
                    <a:srgbClr val="FFFFFF">
                      <a:alpha val="60000"/>
                    </a:srgbClr>
                  </a:outerShdw>
                </a:effectLst>
              </a:defRPr>
            </a:pPr>
            <a:r>
              <a:t>From Electricity to Electrochemistry</a:t>
            </a:r>
          </a:p>
          <a:p>
            <a:pPr marL="615950" indent="-476250" algn="ctr">
              <a:spcBef>
                <a:spcPts val="0"/>
              </a:spcBef>
              <a:buClr>
                <a:srgbClr val="555555"/>
              </a:buClr>
              <a:buSzPct val="100000"/>
              <a:buFont typeface="Helvetica"/>
              <a:buAutoNum type="arabicPeriod" startAt="1"/>
              <a:defRPr sz="3300">
                <a:effectLst>
                  <a:outerShdw sx="100000" sy="100000" kx="0" ky="0" algn="b" rotWithShape="0" blurRad="38100" dist="50800" dir="3000000">
                    <a:srgbClr val="FFFFFF">
                      <a:alpha val="60000"/>
                    </a:srgbClr>
                  </a:outerShdw>
                </a:effectLst>
              </a:defRPr>
            </a:pPr>
            <a:r>
              <a:t>Mock Exam_Team Based Learning</a:t>
            </a:r>
          </a:p>
          <a:p>
            <a:pPr marL="615950" indent="-476250" algn="ctr">
              <a:spcBef>
                <a:spcPts val="0"/>
              </a:spcBef>
              <a:buClr>
                <a:srgbClr val="555555"/>
              </a:buClr>
              <a:buSzPct val="100000"/>
              <a:buFont typeface="Helvetica"/>
              <a:buAutoNum type="arabicPeriod" startAt="1"/>
              <a:defRPr sz="3300">
                <a:effectLst>
                  <a:outerShdw sx="100000" sy="100000" kx="0" ky="0" algn="b" rotWithShape="0" blurRad="38100" dist="50800" dir="3000000">
                    <a:srgbClr val="FFFFFF">
                      <a:alpha val="60000"/>
                    </a:srgbClr>
                  </a:outerShdw>
                </a:effectLst>
              </a:defRPr>
            </a:pPr>
          </a:p>
          <a:p>
            <a:pPr marL="0" indent="0" algn="ctr">
              <a:spcBef>
                <a:spcPts val="0"/>
              </a:spcBef>
              <a:buClrTx/>
              <a:buSzTx/>
              <a:buNone/>
              <a:defRPr sz="1800">
                <a:effectLst>
                  <a:outerShdw sx="100000" sy="100000" kx="0" ky="0" algn="b" rotWithShape="0" blurRad="38100" dist="50800" dir="3000000">
                    <a:srgbClr val="FFFFFF">
                      <a:alpha val="60000"/>
                    </a:srgbClr>
                  </a:outerShdw>
                </a:effectLst>
              </a:defRPr>
            </a:pPr>
            <a:r>
              <a:t>More on </a:t>
            </a:r>
            <a:r>
              <a:rPr u="sng">
                <a:solidFill>
                  <a:srgbClr val="0000FF"/>
                </a:solidFill>
                <a:uFill>
                  <a:solidFill>
                    <a:srgbClr val="0000FF"/>
                  </a:solidFill>
                </a:uFill>
                <a:hlinkClick r:id="rId2" invalidUrl="" action="" tgtFrame="" tooltip="" history="1" highlightClick="0" endSnd="0"/>
              </a:rPr>
              <a:t>https://www.chemistry.uoc.gr/eclass/courses/CHEM-UNDER161/</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30" name="Image" descr="Image"/>
          <p:cNvPicPr>
            <a:picLocks noChangeAspect="1"/>
          </p:cNvPicPr>
          <p:nvPr>
            <p:ph type="pic" idx="21"/>
          </p:nvPr>
        </p:nvPicPr>
        <p:blipFill>
          <a:blip r:embed="rId2">
            <a:extLst/>
          </a:blip>
          <a:stretch>
            <a:fillRect/>
          </a:stretch>
        </p:blipFill>
        <p:spPr>
          <a:xfrm>
            <a:off x="7099300" y="2730500"/>
            <a:ext cx="4470400" cy="5867400"/>
          </a:xfrm>
          <a:prstGeom prst="rect">
            <a:avLst/>
          </a:prstGeom>
        </p:spPr>
      </p:pic>
      <p:sp>
        <p:nvSpPr>
          <p:cNvPr id="131" name="Proficiency holders"/>
          <p:cNvSpPr txBox="1"/>
          <p:nvPr>
            <p:ph type="title"/>
          </p:nvPr>
        </p:nvSpPr>
        <p:spPr>
          <a:prstGeom prst="rect">
            <a:avLst/>
          </a:prstGeom>
        </p:spPr>
        <p:txBody>
          <a:bodyPr/>
          <a:lstStyle>
            <a:lvl1pPr>
              <a:defRPr b="1">
                <a:solidFill>
                  <a:schemeClr val="accent5">
                    <a:satOff val="-8385"/>
                    <a:lumOff val="-10980"/>
                  </a:schemeClr>
                </a:solidFill>
              </a:defRPr>
            </a:lvl1pPr>
          </a:lstStyle>
          <a:p>
            <a:pPr/>
            <a:r>
              <a:t>Proficiency holders</a:t>
            </a:r>
          </a:p>
        </p:txBody>
      </p:sp>
      <p:sp>
        <p:nvSpPr>
          <p:cNvPr id="132" name="You are not exempted from this course…"/>
          <p:cNvSpPr txBox="1"/>
          <p:nvPr>
            <p:ph type="body" sz="half" idx="1"/>
          </p:nvPr>
        </p:nvSpPr>
        <p:spPr>
          <a:prstGeom prst="rect">
            <a:avLst/>
          </a:prstGeom>
        </p:spPr>
        <p:txBody>
          <a:bodyPr/>
          <a:lstStyle/>
          <a:p>
            <a:pPr marL="368299" indent="-368299">
              <a:defRPr sz="4400"/>
            </a:pPr>
            <a:r>
              <a:t>You are not exempted from this course</a:t>
            </a:r>
          </a:p>
          <a:p>
            <a:pPr marL="368299" indent="-368299">
              <a:defRPr sz="4400"/>
            </a:pPr>
            <a:r>
              <a:t>Scientific terminology</a:t>
            </a:r>
          </a:p>
          <a:p>
            <a:pPr marL="368299" indent="-368299">
              <a:defRPr sz="4400"/>
            </a:pPr>
            <a:r>
              <a:t>Minimum expected level in this class is B2</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34" name="Support sessions"/>
          <p:cNvSpPr txBox="1"/>
          <p:nvPr>
            <p:ph type="title"/>
          </p:nvPr>
        </p:nvSpPr>
        <p:spPr>
          <a:prstGeom prst="rect">
            <a:avLst/>
          </a:prstGeom>
        </p:spPr>
        <p:txBody>
          <a:bodyPr/>
          <a:lstStyle/>
          <a:p>
            <a:pPr/>
            <a:r>
              <a:t>Υποστηρικτικά μαθήματα</a:t>
            </a:r>
          </a:p>
        </p:txBody>
      </p:sp>
      <p:sp>
        <p:nvSpPr>
          <p:cNvPr id="135" name="If you don’t speak English or your level is lower than B1, write your name, number and email in the paper provided.…"/>
          <p:cNvSpPr txBox="1"/>
          <p:nvPr>
            <p:ph type="body" sz="half" idx="1"/>
          </p:nvPr>
        </p:nvSpPr>
        <p:spPr>
          <a:prstGeom prst="rect">
            <a:avLst/>
          </a:prstGeom>
        </p:spPr>
        <p:txBody>
          <a:bodyPr/>
          <a:lstStyle/>
          <a:p>
            <a:pPr marL="357250" indent="-357250" defTabSz="566673">
              <a:spcBef>
                <a:spcPts val="3200"/>
              </a:spcBef>
              <a:defRPr sz="3200"/>
            </a:pPr>
            <a:r>
              <a:t>If you don’t speak English or your level is lower than B1, write your name, number and email in the paper provided.</a:t>
            </a:r>
          </a:p>
          <a:p>
            <a:pPr marL="357250" indent="-357250" algn="just" defTabSz="566673">
              <a:spcBef>
                <a:spcPts val="3200"/>
              </a:spcBef>
              <a:defRPr b="1" sz="3200"/>
            </a:pPr>
            <a:r>
              <a:t>Εαν το επίπεδό σας στα Αγγλικά είναι χαμηλό, συμπληρώστε τα στοιχεία σας στην φόρμα για να σας προσφερθεί εναλλακτική στήριξη και τρόπος εξέτασης.</a:t>
            </a:r>
          </a:p>
        </p:txBody>
      </p:sp>
      <p:pic>
        <p:nvPicPr>
          <p:cNvPr id="136" name="Image" descr="Image"/>
          <p:cNvPicPr>
            <a:picLocks noChangeAspect="1"/>
          </p:cNvPicPr>
          <p:nvPr/>
        </p:nvPicPr>
        <p:blipFill>
          <a:blip r:embed="rId2">
            <a:extLst/>
          </a:blip>
          <a:stretch>
            <a:fillRect/>
          </a:stretch>
        </p:blipFill>
        <p:spPr>
          <a:xfrm>
            <a:off x="7249351" y="3146309"/>
            <a:ext cx="5010383" cy="501038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38" name="Assessment modes"/>
          <p:cNvSpPr txBox="1"/>
          <p:nvPr>
            <p:ph type="title"/>
          </p:nvPr>
        </p:nvSpPr>
        <p:spPr>
          <a:prstGeom prst="rect">
            <a:avLst/>
          </a:prstGeom>
        </p:spPr>
        <p:txBody>
          <a:bodyPr/>
          <a:lstStyle>
            <a:lvl1pPr>
              <a:defRPr b="1">
                <a:solidFill>
                  <a:schemeClr val="accent5">
                    <a:satOff val="-8385"/>
                    <a:lumOff val="-10980"/>
                  </a:schemeClr>
                </a:solidFill>
              </a:defRPr>
            </a:lvl1pPr>
          </a:lstStyle>
          <a:p>
            <a:pPr/>
            <a:r>
              <a:t>Assessment modes </a:t>
            </a:r>
          </a:p>
        </p:txBody>
      </p:sp>
      <p:sp>
        <p:nvSpPr>
          <p:cNvPr id="139" name="Write a summary of a scientific peer-reviewed  paper (1/10), 20%.…"/>
          <p:cNvSpPr txBox="1"/>
          <p:nvPr>
            <p:ph type="body" idx="1"/>
          </p:nvPr>
        </p:nvSpPr>
        <p:spPr>
          <a:prstGeom prst="rect">
            <a:avLst/>
          </a:prstGeom>
        </p:spPr>
        <p:txBody>
          <a:bodyPr/>
          <a:lstStyle/>
          <a:p>
            <a:pPr marL="0" indent="0" defTabSz="490727">
              <a:spcBef>
                <a:spcPts val="3300"/>
              </a:spcBef>
              <a:buClrTx/>
              <a:buSzTx/>
              <a:buNone/>
              <a:defRPr sz="2800"/>
            </a:pPr>
            <a:r>
              <a:t>TYPE A</a:t>
            </a:r>
            <a:endParaRPr b="1"/>
          </a:p>
          <a:p>
            <a:pPr marL="362710" indent="-362710" defTabSz="490727">
              <a:spcBef>
                <a:spcPts val="3300"/>
              </a:spcBef>
              <a:defRPr sz="2800"/>
            </a:pPr>
            <a:r>
              <a:rPr b="1"/>
              <a:t>Weekly samples of classwork 20%</a:t>
            </a:r>
            <a:endParaRPr b="1"/>
          </a:p>
          <a:p>
            <a:pPr marL="362710" indent="-362710" defTabSz="490727">
              <a:spcBef>
                <a:spcPts val="3300"/>
              </a:spcBef>
              <a:defRPr b="1" sz="2800"/>
            </a:pPr>
            <a:r>
              <a:t>Written exams (80%):</a:t>
            </a:r>
            <a:r>
              <a:rPr b="0"/>
              <a:t> a. Reading comprehension (unknown reading text), b. Define known scientific words in English, c. Listen to a lecture, take notes and write a summary, d.Write an essay or report on a topic discussed in class.</a:t>
            </a:r>
            <a:endParaRPr b="0"/>
          </a:p>
          <a:p>
            <a:pPr marL="0" indent="0" defTabSz="490727">
              <a:spcBef>
                <a:spcPts val="3300"/>
              </a:spcBef>
              <a:buClrTx/>
              <a:buSzTx/>
              <a:buNone/>
              <a:defRPr b="1" sz="2800"/>
            </a:pPr>
            <a:r>
              <a:rPr b="0"/>
              <a:t>TYPE B</a:t>
            </a:r>
            <a:endParaRPr b="0"/>
          </a:p>
          <a:p>
            <a:pPr marL="362710" indent="-362710" defTabSz="490727">
              <a:spcBef>
                <a:spcPts val="3300"/>
              </a:spcBef>
              <a:defRPr b="1" sz="2800"/>
            </a:pPr>
            <a:r>
              <a:rPr b="0"/>
              <a:t>100% Final Exams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41" name="Student samples of work"/>
          <p:cNvSpPr txBox="1"/>
          <p:nvPr>
            <p:ph type="title"/>
          </p:nvPr>
        </p:nvSpPr>
        <p:spPr>
          <a:prstGeom prst="rect">
            <a:avLst/>
          </a:prstGeom>
        </p:spPr>
        <p:txBody>
          <a:bodyPr/>
          <a:lstStyle>
            <a:lvl1pPr defTabSz="484886">
              <a:defRPr b="1" sz="6142">
                <a:solidFill>
                  <a:schemeClr val="accent5"/>
                </a:solidFill>
                <a:effectLst>
                  <a:outerShdw sx="100000" sy="100000" kx="0" ky="0" algn="b" rotWithShape="0" blurRad="31623" dist="42164" dir="3000000">
                    <a:srgbClr val="FFFFFF">
                      <a:alpha val="60000"/>
                    </a:srgbClr>
                  </a:outerShdw>
                </a:effectLst>
              </a:defRPr>
            </a:lvl1pPr>
          </a:lstStyle>
          <a:p>
            <a:pPr/>
            <a:r>
              <a:t>Submit your samples of work  after the lesson here</a:t>
            </a:r>
          </a:p>
        </p:txBody>
      </p:sp>
      <p:sp>
        <p:nvSpPr>
          <p:cNvPr id="142" name="edmodo.com     class code: bcnimf…"/>
          <p:cNvSpPr txBox="1"/>
          <p:nvPr>
            <p:ph type="body" idx="1"/>
          </p:nvPr>
        </p:nvSpPr>
        <p:spPr>
          <a:xfrm>
            <a:off x="787400" y="2682149"/>
            <a:ext cx="11430001" cy="5715001"/>
          </a:xfrm>
          <a:prstGeom prst="rect">
            <a:avLst/>
          </a:prstGeom>
        </p:spPr>
        <p:txBody>
          <a:bodyPr/>
          <a:lstStyle/>
          <a:p>
            <a:pPr marL="0" indent="0" algn="ctr">
              <a:buClrTx/>
              <a:buSzTx/>
              <a:buNone/>
              <a:defRPr sz="3000" u="sng"/>
            </a:pPr>
            <a:r>
              <a:rPr>
                <a:solidFill>
                  <a:srgbClr val="0000FF"/>
                </a:solidFill>
                <a:uFill>
                  <a:solidFill>
                    <a:srgbClr val="0000FF"/>
                  </a:solidFill>
                </a:uFill>
                <a:hlinkClick r:id="rId2" invalidUrl="" action="" tgtFrame="" tooltip="" history="1" highlightClick="0" endSnd="0"/>
              </a:rPr>
              <a:t>https://www.chemistry.uoc.gr/eclass/courses/CHEM-UNDER161/</a:t>
            </a:r>
          </a:p>
          <a:p>
            <a:pPr marL="0" indent="0" algn="ctr">
              <a:buClrTx/>
              <a:buSzTx/>
              <a:buNone/>
              <a:defRPr sz="4400" u="sng"/>
            </a:pPr>
          </a:p>
        </p:txBody>
      </p:sp>
      <p:pic>
        <p:nvPicPr>
          <p:cNvPr id="143" name="Screenshot 2024-09-25 at 21.26.39.png" descr="Screenshot 2024-09-25 at 21.26.39.png"/>
          <p:cNvPicPr>
            <a:picLocks noChangeAspect="1"/>
          </p:cNvPicPr>
          <p:nvPr/>
        </p:nvPicPr>
        <p:blipFill>
          <a:blip r:embed="rId3">
            <a:extLst/>
          </a:blip>
          <a:stretch>
            <a:fillRect/>
          </a:stretch>
        </p:blipFill>
        <p:spPr>
          <a:xfrm>
            <a:off x="787400" y="2682149"/>
            <a:ext cx="3318678" cy="328582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45" name="Step 1: Name tags"/>
          <p:cNvSpPr txBox="1"/>
          <p:nvPr>
            <p:ph type="title"/>
          </p:nvPr>
        </p:nvSpPr>
        <p:spPr>
          <a:prstGeom prst="rect">
            <a:avLst/>
          </a:prstGeom>
        </p:spPr>
        <p:txBody>
          <a:bodyPr/>
          <a:lstStyle/>
          <a:p>
            <a:pPr/>
            <a:r>
              <a:t>Step 1: Name tags</a:t>
            </a:r>
          </a:p>
        </p:txBody>
      </p:sp>
      <p:sp>
        <p:nvSpPr>
          <p:cNvPr id="146" name="Fold your paper in half. On half of one side of your paper, write your full name and nickname and student number in brackets (underneath).…"/>
          <p:cNvSpPr txBox="1"/>
          <p:nvPr>
            <p:ph type="body" idx="1"/>
          </p:nvPr>
        </p:nvSpPr>
        <p:spPr>
          <a:xfrm>
            <a:off x="787400" y="2794000"/>
            <a:ext cx="11430000" cy="5715000"/>
          </a:xfrm>
          <a:prstGeom prst="rect">
            <a:avLst/>
          </a:prstGeom>
        </p:spPr>
        <p:txBody>
          <a:bodyPr/>
          <a:lstStyle/>
          <a:p>
            <a:pPr/>
            <a:r>
              <a:t>Fold your paper in half. On half of one side of your paper, write your </a:t>
            </a:r>
            <a:r>
              <a:rPr b="1"/>
              <a:t>full name </a:t>
            </a:r>
            <a:r>
              <a:t>and nickname and student number in brackets (underneath).</a:t>
            </a:r>
          </a:p>
          <a:p>
            <a:pPr/>
            <a:r>
              <a:t>On the other half, write down any </a:t>
            </a:r>
            <a:r>
              <a:rPr b="1"/>
              <a:t>three words </a:t>
            </a:r>
            <a:r>
              <a:t>that you associate as part of your identity as an undergraduate chemistry student. They can be nouns, adjectives, or verbs.</a:t>
            </a:r>
          </a:p>
          <a:p>
            <a:pPr/>
            <a:r>
              <a:t>I will collect your name tag at the end of the lesson.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48" name="Image" descr="Image"/>
          <p:cNvPicPr>
            <a:picLocks noChangeAspect="1"/>
          </p:cNvPicPr>
          <p:nvPr>
            <p:ph type="pic" idx="21"/>
          </p:nvPr>
        </p:nvPicPr>
        <p:blipFill>
          <a:blip r:embed="rId2">
            <a:extLst/>
          </a:blip>
          <a:stretch>
            <a:fillRect/>
          </a:stretch>
        </p:blipFill>
        <p:spPr>
          <a:xfrm>
            <a:off x="3029196" y="588433"/>
            <a:ext cx="6646894" cy="4771594"/>
          </a:xfrm>
          <a:prstGeom prst="rect">
            <a:avLst/>
          </a:prstGeom>
        </p:spPr>
      </p:pic>
      <p:sp>
        <p:nvSpPr>
          <p:cNvPr id="149" name="Can you follow instructions carefully?…"/>
          <p:cNvSpPr txBox="1"/>
          <p:nvPr>
            <p:ph type="title"/>
          </p:nvPr>
        </p:nvSpPr>
        <p:spPr>
          <a:xfrm>
            <a:off x="787400" y="5651500"/>
            <a:ext cx="11430001" cy="2906367"/>
          </a:xfrm>
          <a:prstGeom prst="rect">
            <a:avLst/>
          </a:prstGeom>
        </p:spPr>
        <p:txBody>
          <a:bodyPr/>
          <a:lstStyle/>
          <a:p>
            <a:pPr defTabSz="274574">
              <a:defRPr sz="4700">
                <a:effectLst>
                  <a:outerShdw sx="100000" sy="100000" kx="0" ky="0" algn="b" rotWithShape="0" blurRad="12700" dist="23876" dir="3000000">
                    <a:srgbClr val="FFFFFF">
                      <a:alpha val="60000"/>
                    </a:srgbClr>
                  </a:outerShdw>
                </a:effectLst>
              </a:defRPr>
            </a:pPr>
            <a:r>
              <a:t>Can you follow instructions carefully?</a:t>
            </a:r>
          </a:p>
          <a:p>
            <a:pPr defTabSz="274574">
              <a:defRPr sz="4700">
                <a:effectLst>
                  <a:outerShdw sx="100000" sy="100000" kx="0" ky="0" algn="b" rotWithShape="0" blurRad="12700" dist="23876" dir="3000000">
                    <a:srgbClr val="FFFFFF">
                      <a:alpha val="60000"/>
                    </a:srgbClr>
                  </a:outerShdw>
                </a:effectLst>
              </a:defRPr>
            </a:pPr>
            <a:r>
              <a:t>Can you brainstorm?</a:t>
            </a:r>
          </a:p>
          <a:p>
            <a:pPr defTabSz="274574">
              <a:defRPr sz="4700">
                <a:effectLst>
                  <a:outerShdw sx="100000" sy="100000" kx="0" ky="0" algn="b" rotWithShape="0" blurRad="12700" dist="23876" dir="3000000">
                    <a:srgbClr val="FFFFFF">
                      <a:alpha val="60000"/>
                    </a:srgbClr>
                  </a:outerShdw>
                </a:effectLst>
              </a:defRPr>
            </a:pPr>
            <a:r>
              <a:t>Can you summarise your thoughts concisely?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Formal">
  <a:themeElements>
    <a:clrScheme name="Formal">
      <a:dk1>
        <a:srgbClr val="515151"/>
      </a:dk1>
      <a:lt1>
        <a:srgbClr val="FFFFFF"/>
      </a:lt1>
      <a:dk2>
        <a:srgbClr val="A7A7A7"/>
      </a:dk2>
      <a:lt2>
        <a:srgbClr val="535353"/>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Helvetica Neue"/>
        <a:ea typeface="Helvetica Neue"/>
        <a:cs typeface="Helvetica Neue"/>
      </a:majorFont>
      <a:minorFont>
        <a:latin typeface="Helvetica"/>
        <a:ea typeface="Helvetica"/>
        <a:cs typeface="Helvetica"/>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95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Cochin"/>
            <a:ea typeface="Cochin"/>
            <a:cs typeface="Cochin"/>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Cochin"/>
            <a:ea typeface="Cochin"/>
            <a:cs typeface="Cochin"/>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Formal">
  <a:themeElements>
    <a:clrScheme name="Formal">
      <a:dk1>
        <a:srgbClr val="000000"/>
      </a:dk1>
      <a:lt1>
        <a:srgbClr val="FFFFFF"/>
      </a:lt1>
      <a:dk2>
        <a:srgbClr val="A7A7A7"/>
      </a:dk2>
      <a:lt2>
        <a:srgbClr val="535353"/>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Helvetica Neue"/>
        <a:ea typeface="Helvetica Neue"/>
        <a:cs typeface="Helvetica Neue"/>
      </a:majorFont>
      <a:minorFont>
        <a:latin typeface="Helvetica"/>
        <a:ea typeface="Helvetica"/>
        <a:cs typeface="Helvetica"/>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95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Cochin"/>
            <a:ea typeface="Cochin"/>
            <a:cs typeface="Cochin"/>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Cochin"/>
            <a:ea typeface="Cochin"/>
            <a:cs typeface="Cochin"/>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