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EE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570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38212-53F4-43F3-9CF0-1E8BD84831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DA46E7-3BA7-431B-B5AE-3240256D9D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9E7890-70D6-4E3F-80A2-8F8F21596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24EE-4DC8-4DD6-BEC0-588AF2D5E67E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A6762F-55A8-4DD6-B3A9-039FF13E2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CB89C9-A12F-48FA-BAD1-721936A9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3A2B1-5A12-49E3-9AE1-30890B748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795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011A3-34C2-4CE6-B28A-1EDC6EF12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13070F-579A-41E2-A854-BE9E6F9F37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5C4D40-0C53-4CC9-A65F-D71B3441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24EE-4DC8-4DD6-BEC0-588AF2D5E67E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B24B65-4252-4BEA-93E5-90C1CEA61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AD0A94-6993-4146-B570-8794136BA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3A2B1-5A12-49E3-9AE1-30890B748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513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76D6C4-E152-4B5F-8123-AEC3FA9BBF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2791B6-D65C-4622-A3B5-079621A448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7FFAE7-9E9E-4562-9B27-60D899214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24EE-4DC8-4DD6-BEC0-588AF2D5E67E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7E2758-45F5-42D0-990D-1ECA63598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61A5F0-A7D5-4053-AA97-7E89FDC31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3A2B1-5A12-49E3-9AE1-30890B748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668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A0D26-A5E7-49F1-B840-CDA3C7949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6980A-F141-40C9-8634-CA40195FB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7DB39C-61B9-4109-935C-FE5D49A42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24EE-4DC8-4DD6-BEC0-588AF2D5E67E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E46-575D-43B3-BF45-5A8331ED7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815735-D717-409D-AA21-F78FD5A0C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3A2B1-5A12-49E3-9AE1-30890B748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057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96EFC-9AFE-401A-B133-F84F96D03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B0AE5A-C811-42FC-8A89-453B3EB42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39A719-F5DF-4DD1-8982-92A4D9C77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24EE-4DC8-4DD6-BEC0-588AF2D5E67E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F4F66B-D971-4A77-9F8E-BAEBD072C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8D93D0-85AB-4F3A-9E30-CE447F290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3A2B1-5A12-49E3-9AE1-30890B748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638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7C1B1-F4B6-4BD6-ACB2-2976ED42B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AD679-F8C7-45F7-9FAF-9DC024CD3E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A8D4A9-9C13-4167-96B6-789BFF3BDD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9E2E6B-E6FD-4DBE-8823-D64B3D129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24EE-4DC8-4DD6-BEC0-588AF2D5E67E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2EE9A6-2AD5-4509-AED2-94BD8F2DB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750F6C-0E0F-425E-9C19-3EEBF4F40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3A2B1-5A12-49E3-9AE1-30890B748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72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CAF1A-2E46-4E36-B8C6-17A8109F2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B051F1-55D5-488A-BA16-429953A68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D06D7E-A47A-4182-874F-B16C3988B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BCA523-6DB8-4789-949F-B5F7DE2B80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2E5364-B3AD-43F6-84BC-F339A675F9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3ECA4A-3724-4B49-B532-61784F8C6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24EE-4DC8-4DD6-BEC0-588AF2D5E67E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DC2679-55A4-4393-96A0-36AB5C104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ECE729-1FCF-4508-8D6A-BC34CABE3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3A2B1-5A12-49E3-9AE1-30890B748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81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A6DDA-03BB-44E2-87EB-99562E59D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DD6438-6E93-44C0-AEF3-4B43FE4B5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24EE-4DC8-4DD6-BEC0-588AF2D5E67E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390B4D-1404-4672-88EB-AD96B4890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564ED0-8D56-49A5-AC8D-7E7A55C4F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3A2B1-5A12-49E3-9AE1-30890B748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32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B5FD2C-6953-4E8A-88D8-8D2114A13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24EE-4DC8-4DD6-BEC0-588AF2D5E67E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C2B260-CCBB-4620-9F56-BE91317DE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CE0911-8E99-48B3-8A7B-89301DDB4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3A2B1-5A12-49E3-9AE1-30890B748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695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DEF6A-1E0A-483F-B20C-433828744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0693F-428F-49C0-ACEF-1F60CF657E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E487BB-BF72-4C37-A56D-AADAA3A67E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E0889C-EA9F-4059-8E01-05E03C1B6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24EE-4DC8-4DD6-BEC0-588AF2D5E67E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FCC208-D32E-4E55-9B48-023196A71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F62199-37B1-4F33-A97C-3DB37E398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3A2B1-5A12-49E3-9AE1-30890B748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979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B8035-0FA1-40FE-842A-FDB3AB295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11BE2B-43CA-4681-B7F9-D9283D654A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7408E4-0E09-4F74-AA60-4637A43F54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94A74B-06E3-4F15-8478-002EBAF59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24EE-4DC8-4DD6-BEC0-588AF2D5E67E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1CB91B-048E-4E8B-B93E-19BFD2552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D71D51-829D-4531-ACB3-6FE0E66D9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3A2B1-5A12-49E3-9AE1-30890B748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411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994718-43D7-4C95-B228-4A7FA65B3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FAC733-3A63-4754-A3C1-EC3892859E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4B1AE2-0541-4E4A-ADE0-4EC4F8AE21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124EE-4DC8-4DD6-BEC0-588AF2D5E67E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5CCCB6-4920-409D-AF74-5C5089CBC7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CB7195-D582-4520-A90B-62DEC5A1E0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23A2B1-5A12-49E3-9AE1-30890B748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849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hyperlink" Target="file:///C:\Vassilis_Private\UoC_Private\Teaching\Lab_PhysChem\LabPCII\2020_LabPCII\CoViD-19\3rd_GasesHeatCapacity\Kundt-Vitrual_Lab.pxp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ubs.acs.org/doi/pdf/10.1021/acs.jchemed.7b00526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4C084F-90BF-448A-B718-1C8E16EDE067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6C3187-30AE-4685-81AD-16635EE27812}"/>
              </a:ext>
            </a:extLst>
          </p:cNvPr>
          <p:cNvSpPr txBox="1"/>
          <p:nvPr/>
        </p:nvSpPr>
        <p:spPr>
          <a:xfrm>
            <a:off x="829013" y="135675"/>
            <a:ext cx="100003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ΧΗΜ-444. Εργαστήριο Φυσικοχημείας ΙΙ - </a:t>
            </a:r>
            <a:r>
              <a:rPr lang="en-US" sz="2800" b="1" dirty="0"/>
              <a:t>Virtual Lab: Kundt</a:t>
            </a:r>
            <a:r>
              <a:rPr lang="en-GB" sz="2800" b="1" dirty="0"/>
              <a:t>-Tube</a:t>
            </a:r>
            <a:endParaRPr lang="en-US" sz="2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81A7D2-58C9-4056-BBD6-257742BD3C38}"/>
              </a:ext>
            </a:extLst>
          </p:cNvPr>
          <p:cNvSpPr txBox="1"/>
          <p:nvPr/>
        </p:nvSpPr>
        <p:spPr>
          <a:xfrm>
            <a:off x="731241" y="1811240"/>
            <a:ext cx="86029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>
                <a:solidFill>
                  <a:srgbClr val="FF0000"/>
                </a:solidFill>
              </a:rPr>
              <a:t>Τμήμα Χημείας: Εαρινό Εξάμηνο </a:t>
            </a:r>
            <a:r>
              <a:rPr lang="en-US" sz="2800" b="1" dirty="0">
                <a:solidFill>
                  <a:srgbClr val="FF0000"/>
                </a:solidFill>
              </a:rPr>
              <a:t>3</a:t>
            </a:r>
            <a:r>
              <a:rPr lang="el-GR" sz="2800" b="1" baseline="30000" dirty="0">
                <a:solidFill>
                  <a:srgbClr val="FF0000"/>
                </a:solidFill>
              </a:rPr>
              <a:t>ου</a:t>
            </a:r>
            <a:r>
              <a:rPr lang="el-GR" sz="2800" b="1" dirty="0">
                <a:solidFill>
                  <a:srgbClr val="FF0000"/>
                </a:solidFill>
              </a:rPr>
              <a:t> Έτους (ΣΤ’ Εξάμηνο)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23FD11-2332-4F9B-AAC0-B66399D8EFF3}"/>
              </a:ext>
            </a:extLst>
          </p:cNvPr>
          <p:cNvSpPr txBox="1"/>
          <p:nvPr/>
        </p:nvSpPr>
        <p:spPr>
          <a:xfrm>
            <a:off x="731241" y="2819490"/>
            <a:ext cx="114226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Διδάσκοντες: Δρ. Βασίλειος Παπαδημητρίου (</a:t>
            </a:r>
            <a:r>
              <a:rPr lang="el-GR" sz="2400" b="1" dirty="0" err="1"/>
              <a:t>Ε.Δι.Π</a:t>
            </a:r>
            <a:r>
              <a:rPr lang="el-GR" sz="2400" b="1" dirty="0"/>
              <a:t>.)</a:t>
            </a:r>
            <a:r>
              <a:rPr lang="en-US" sz="2400" b="1" dirty="0"/>
              <a:t>,</a:t>
            </a:r>
            <a:r>
              <a:rPr lang="en-US" sz="2400" b="1" baseline="30000" dirty="0"/>
              <a:t>a</a:t>
            </a:r>
            <a:r>
              <a:rPr lang="el-GR" sz="2400" b="1" dirty="0"/>
              <a:t> Νικόλαος </a:t>
            </a:r>
            <a:r>
              <a:rPr lang="el-GR" sz="2400" b="1" dirty="0" err="1"/>
              <a:t>Στρατηγάκης</a:t>
            </a:r>
            <a:r>
              <a:rPr lang="en-US" sz="2400" b="1" dirty="0"/>
              <a:t> (</a:t>
            </a:r>
            <a:r>
              <a:rPr lang="el-GR" sz="2400" b="1" dirty="0" err="1"/>
              <a:t>Ε.Δι.Π</a:t>
            </a:r>
            <a:r>
              <a:rPr lang="el-GR" sz="2400" b="1" dirty="0"/>
              <a:t>.</a:t>
            </a:r>
            <a:r>
              <a:rPr lang="en-US" sz="2400" b="1" dirty="0"/>
              <a:t>)</a:t>
            </a:r>
            <a:r>
              <a:rPr lang="en-US" sz="2400" b="1" baseline="30000" dirty="0"/>
              <a:t>b</a:t>
            </a:r>
            <a:endParaRPr lang="el-GR" sz="2400" b="1" baseline="30000" dirty="0"/>
          </a:p>
          <a:p>
            <a:r>
              <a:rPr lang="el-GR" sz="2400" b="1" dirty="0"/>
              <a:t>Υπεύθυνος Εργαστηρίου: </a:t>
            </a:r>
            <a:r>
              <a:rPr lang="el-GR" sz="2400" b="1" dirty="0" err="1"/>
              <a:t>καθ</a:t>
            </a:r>
            <a:r>
              <a:rPr lang="el-GR" sz="2400" b="1" dirty="0"/>
              <a:t>. Γεώργιος </a:t>
            </a:r>
            <a:r>
              <a:rPr lang="el-GR" sz="2400" b="1" dirty="0" err="1"/>
              <a:t>Φρουδάκης</a:t>
            </a:r>
            <a:endParaRPr lang="el-GR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6EB33F-F491-4F49-A00E-FAA77D6CE67A}"/>
              </a:ext>
            </a:extLst>
          </p:cNvPr>
          <p:cNvSpPr txBox="1"/>
          <p:nvPr/>
        </p:nvSpPr>
        <p:spPr>
          <a:xfrm>
            <a:off x="731241" y="3753797"/>
            <a:ext cx="8290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e-mail: </a:t>
            </a:r>
            <a:r>
              <a:rPr lang="en-US" sz="2400" b="1" baseline="30000" dirty="0"/>
              <a:t>a</a:t>
            </a:r>
            <a:r>
              <a:rPr lang="en-US" sz="2400" b="1" dirty="0"/>
              <a:t>bpapadim@uoc.gr, </a:t>
            </a:r>
            <a:r>
              <a:rPr lang="en-US" sz="2400" b="1" baseline="30000" dirty="0"/>
              <a:t>b</a:t>
            </a:r>
            <a:r>
              <a:rPr lang="en-US" sz="2400" b="1" dirty="0"/>
              <a:t>stratign@uoc.gr, </a:t>
            </a:r>
            <a:r>
              <a:rPr lang="en-US" sz="2400" b="1" baseline="30000" dirty="0"/>
              <a:t>c</a:t>
            </a:r>
            <a:r>
              <a:rPr lang="en-US" sz="2400" b="1" dirty="0"/>
              <a:t>frudakis@uoc.gr</a:t>
            </a:r>
            <a:endParaRPr lang="el-GR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4BFE82-8C44-47FD-83D1-148536FA0084}"/>
              </a:ext>
            </a:extLst>
          </p:cNvPr>
          <p:cNvSpPr txBox="1"/>
          <p:nvPr/>
        </p:nvSpPr>
        <p:spPr>
          <a:xfrm>
            <a:off x="731241" y="4688104"/>
            <a:ext cx="77545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Web Links: Unified and Communication Platform </a:t>
            </a:r>
            <a:r>
              <a:rPr lang="en-US" sz="2400" b="1" dirty="0">
                <a:solidFill>
                  <a:srgbClr val="FF0000"/>
                </a:solidFill>
              </a:rPr>
              <a:t>MS Teams</a:t>
            </a:r>
          </a:p>
          <a:p>
            <a:r>
              <a:rPr lang="en-US" sz="2400" b="1" dirty="0"/>
              <a:t>	        </a:t>
            </a:r>
            <a:r>
              <a:rPr lang="en-US" sz="2400" b="1" dirty="0">
                <a:solidFill>
                  <a:srgbClr val="FF0000"/>
                </a:solidFill>
              </a:rPr>
              <a:t>e-class</a:t>
            </a:r>
            <a:r>
              <a:rPr lang="en-US" sz="2400" b="1" dirty="0"/>
              <a:t> (</a:t>
            </a:r>
            <a:r>
              <a:rPr lang="el-GR" sz="2400" b="1" dirty="0"/>
              <a:t>eilotas.chemistry.uoc.gr/</a:t>
            </a:r>
            <a:r>
              <a:rPr lang="el-GR" sz="2400" b="1" dirty="0" err="1"/>
              <a:t>eclass</a:t>
            </a:r>
            <a:r>
              <a:rPr lang="el-GR" sz="2400" b="1" dirty="0"/>
              <a:t>/</a:t>
            </a:r>
            <a:r>
              <a:rPr lang="en-US" sz="2400" b="1" dirty="0"/>
              <a:t>)</a:t>
            </a:r>
            <a:endParaRPr lang="el-GR" sz="2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401FD8-3A59-46B6-B1D2-D21E0E489F8C}"/>
              </a:ext>
            </a:extLst>
          </p:cNvPr>
          <p:cNvSpPr txBox="1"/>
          <p:nvPr/>
        </p:nvSpPr>
        <p:spPr>
          <a:xfrm>
            <a:off x="9665034" y="6160448"/>
            <a:ext cx="21814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Ηράκλειο, 2020</a:t>
            </a:r>
          </a:p>
        </p:txBody>
      </p:sp>
    </p:spTree>
    <p:extLst>
      <p:ext uri="{BB962C8B-B14F-4D97-AF65-F5344CB8AC3E}">
        <p14:creationId xmlns:p14="http://schemas.microsoft.com/office/powerpoint/2010/main" val="3284452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ction Button: Sound 23">
            <a:hlinkClick r:id="" action="ppaction://noaction" highlightClick="1">
              <a:snd r:embed="rId2" name="applause.wav"/>
            </a:hlinkClick>
            <a:extLst>
              <a:ext uri="{FF2B5EF4-FFF2-40B4-BE49-F238E27FC236}">
                <a16:creationId xmlns:a16="http://schemas.microsoft.com/office/drawing/2014/main" id="{12989075-0834-42D8-88D4-4C91E4247BA2}"/>
              </a:ext>
            </a:extLst>
          </p:cNvPr>
          <p:cNvSpPr/>
          <p:nvPr/>
        </p:nvSpPr>
        <p:spPr>
          <a:xfrm flipH="1">
            <a:off x="9947879" y="2157515"/>
            <a:ext cx="1781700" cy="2239666"/>
          </a:xfrm>
          <a:prstGeom prst="actionButtonSou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887A74-5D2F-4721-B257-366963BBA0A0}"/>
              </a:ext>
            </a:extLst>
          </p:cNvPr>
          <p:cNvSpPr/>
          <p:nvPr/>
        </p:nvSpPr>
        <p:spPr>
          <a:xfrm>
            <a:off x="2330342" y="2562922"/>
            <a:ext cx="8138160" cy="503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094AFE-1388-4B4D-9C4A-48063B4C7283}"/>
              </a:ext>
            </a:extLst>
          </p:cNvPr>
          <p:cNvSpPr/>
          <p:nvPr/>
        </p:nvSpPr>
        <p:spPr>
          <a:xfrm>
            <a:off x="2330341" y="3970175"/>
            <a:ext cx="8138160" cy="503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194249E-037C-49A2-B081-C9921D41FCE9}"/>
              </a:ext>
            </a:extLst>
          </p:cNvPr>
          <p:cNvSpPr/>
          <p:nvPr/>
        </p:nvSpPr>
        <p:spPr>
          <a:xfrm>
            <a:off x="6096000" y="2613256"/>
            <a:ext cx="127518" cy="1356919"/>
          </a:xfrm>
          <a:prstGeom prst="ellipse">
            <a:avLst/>
          </a:prstGeom>
          <a:pattFill prst="pct70">
            <a:fgClr>
              <a:schemeClr val="bg1">
                <a:lumMod val="6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ylinder 10">
            <a:extLst>
              <a:ext uri="{FF2B5EF4-FFF2-40B4-BE49-F238E27FC236}">
                <a16:creationId xmlns:a16="http://schemas.microsoft.com/office/drawing/2014/main" id="{4139328A-D992-4CDF-818B-6A6B759FFA7F}"/>
              </a:ext>
            </a:extLst>
          </p:cNvPr>
          <p:cNvSpPr/>
          <p:nvPr/>
        </p:nvSpPr>
        <p:spPr>
          <a:xfrm rot="5400000">
            <a:off x="5998027" y="3214967"/>
            <a:ext cx="457200" cy="127518"/>
          </a:xfrm>
          <a:prstGeom prst="ca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3945CE-02A2-40B1-8E31-4D8A81CBD989}"/>
                  </a:ext>
                </a:extLst>
              </p:cNvPr>
              <p:cNvSpPr txBox="1"/>
              <p:nvPr/>
            </p:nvSpPr>
            <p:spPr>
              <a:xfrm>
                <a:off x="438538" y="4807612"/>
                <a:ext cx="4060406" cy="7564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𝑀𝑐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Sup>
                            <m:sSub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sSub>
                                    <m:sSub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groupChr>
                        <m:groupChrPr>
                          <m:chr m:val="⇒"/>
                          <m:vertJc m:val="bot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GB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r>
                            <m:rPr>
                              <m:brk m:alnAt="2"/>
                            </m:rP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𝑅𝑇𝑉</m:t>
                          </m:r>
                        </m:e>
                      </m:groupChr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𝑀𝑐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𝑅𝑇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3945CE-02A2-40B1-8E31-4D8A81CBD9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538" y="4807612"/>
                <a:ext cx="4060406" cy="7564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95B4C71-DBB6-41D7-BCE7-560EF0F1AABD}"/>
                  </a:ext>
                </a:extLst>
              </p:cNvPr>
              <p:cNvSpPr txBox="1"/>
              <p:nvPr/>
            </p:nvSpPr>
            <p:spPr>
              <a:xfrm>
                <a:off x="1165563" y="5896944"/>
                <a:ext cx="2606355" cy="6667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l-G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sub>
                          </m:sSub>
                        </m:den>
                      </m:f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𝜅𝛼𝜄</m:t>
                      </m:r>
                      <m:sSub>
                        <m:sSubPr>
                          <m:ctrlPr>
                            <a:rPr lang="el-G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l-G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95B4C71-DBB6-41D7-BCE7-560EF0F1AA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563" y="5896944"/>
                <a:ext cx="2606355" cy="6667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ight Brace 13">
            <a:extLst>
              <a:ext uri="{FF2B5EF4-FFF2-40B4-BE49-F238E27FC236}">
                <a16:creationId xmlns:a16="http://schemas.microsoft.com/office/drawing/2014/main" id="{53BD0556-7C2B-4D63-A004-6E4BF690EB0B}"/>
              </a:ext>
            </a:extLst>
          </p:cNvPr>
          <p:cNvSpPr/>
          <p:nvPr/>
        </p:nvSpPr>
        <p:spPr>
          <a:xfrm>
            <a:off x="4674637" y="4807612"/>
            <a:ext cx="139959" cy="1756053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E4E2F0F-81E5-4401-9B21-16AC5CD59EFE}"/>
                  </a:ext>
                </a:extLst>
              </p:cNvPr>
              <p:cNvSpPr txBox="1"/>
              <p:nvPr/>
            </p:nvSpPr>
            <p:spPr>
              <a:xfrm>
                <a:off x="5067393" y="4909820"/>
                <a:ext cx="1299843" cy="6542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l-GR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num>
                        <m:den>
                          <m:r>
                            <a:rPr lang="el-GR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E4E2F0F-81E5-4401-9B21-16AC5CD59E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7393" y="4909820"/>
                <a:ext cx="1299843" cy="6542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0CF8DD6-B1AF-4ADB-BFD7-9A9305F16B20}"/>
                  </a:ext>
                </a:extLst>
              </p:cNvPr>
              <p:cNvSpPr txBox="1"/>
              <p:nvPr/>
            </p:nvSpPr>
            <p:spPr>
              <a:xfrm>
                <a:off x="5067393" y="5660944"/>
                <a:ext cx="1735732" cy="6542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V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l-GR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num>
                        <m:den>
                          <m:r>
                            <a:rPr lang="el-GR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0CF8DD6-B1AF-4ADB-BFD7-9A9305F16B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7393" y="5660944"/>
                <a:ext cx="1735732" cy="65421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51B2B01-100C-4F7E-98FB-EE5DD7DD5835}"/>
              </a:ext>
            </a:extLst>
          </p:cNvPr>
          <p:cNvCxnSpPr/>
          <p:nvPr/>
        </p:nvCxnSpPr>
        <p:spPr>
          <a:xfrm>
            <a:off x="7277878" y="4264091"/>
            <a:ext cx="3190623" cy="0"/>
          </a:xfrm>
          <a:prstGeom prst="straightConnector1">
            <a:avLst/>
          </a:prstGeom>
          <a:ln w="19050">
            <a:solidFill>
              <a:schemeClr val="tx1"/>
            </a:solidFill>
            <a:tailEnd type="stealth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AF81F82-27F9-4C37-B058-5FE718CF02E4}"/>
              </a:ext>
            </a:extLst>
          </p:cNvPr>
          <p:cNvCxnSpPr>
            <a:cxnSpLocks/>
          </p:cNvCxnSpPr>
          <p:nvPr/>
        </p:nvCxnSpPr>
        <p:spPr>
          <a:xfrm flipH="1">
            <a:off x="2330341" y="4264091"/>
            <a:ext cx="3190623" cy="0"/>
          </a:xfrm>
          <a:prstGeom prst="straightConnector1">
            <a:avLst/>
          </a:prstGeom>
          <a:ln w="19050">
            <a:solidFill>
              <a:schemeClr val="tx1"/>
            </a:solidFill>
            <a:tailEnd type="stealth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34FDB5D-74A6-4B47-B188-36236278BE8B}"/>
              </a:ext>
            </a:extLst>
          </p:cNvPr>
          <p:cNvSpPr txBox="1"/>
          <p:nvPr/>
        </p:nvSpPr>
        <p:spPr>
          <a:xfrm>
            <a:off x="6290386" y="4054004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/>
              <a:t>L</a:t>
            </a:r>
            <a:endParaRPr lang="en-US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7E949F1-700E-44ED-8DD9-F67D7B3393D6}"/>
                  </a:ext>
                </a:extLst>
              </p:cNvPr>
              <p:cNvSpPr txBox="1"/>
              <p:nvPr/>
            </p:nvSpPr>
            <p:spPr>
              <a:xfrm>
                <a:off x="8658808" y="5050319"/>
                <a:ext cx="2578142" cy="7146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d>
                        <m:dPr>
                          <m:ctrlPr>
                            <a:rPr lang="en-GB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b="0" i="1" smtClean="0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b="0" i="1" smtClean="0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num>
                            <m:den>
                              <m:r>
                                <a:rPr lang="el-GR" b="0" i="1" smtClean="0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l-GR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=1, 2, 3,…</m:t>
                      </m:r>
                    </m:oMath>
                  </m:oMathPara>
                </a14:m>
                <a:endParaRPr lang="en-US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7E949F1-700E-44ED-8DD9-F67D7B3393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8808" y="5050319"/>
                <a:ext cx="2578142" cy="71468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BE625A4E-1329-4F65-B437-8CA59962F1F3}"/>
              </a:ext>
            </a:extLst>
          </p:cNvPr>
          <p:cNvSpPr txBox="1"/>
          <p:nvPr/>
        </p:nvSpPr>
        <p:spPr>
          <a:xfrm>
            <a:off x="8068839" y="4621002"/>
            <a:ext cx="3845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Συνθήκη Συντονισμού στην Κοιλότητα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6CE411F-121E-43E4-AF18-596F1E0F09F3}"/>
                  </a:ext>
                </a:extLst>
              </p:cNvPr>
              <p:cNvSpPr txBox="1"/>
              <p:nvPr/>
            </p:nvSpPr>
            <p:spPr>
              <a:xfrm>
                <a:off x="8579498" y="6043694"/>
                <a:ext cx="2867260" cy="5536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type m:val="skw"/>
                              <m:ctrlPr>
                                <a:rPr lang="en-US" b="0" i="1" smtClean="0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num>
                            <m:den>
                              <m:r>
                                <a:rPr lang="el-GR" b="0" i="1" smtClean="0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den>
                          </m:f>
                        </m:e>
                      </m:groupChr>
                      <m:r>
                        <a:rPr lang="en-US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num>
                            <m:den>
                              <m:r>
                                <a:rPr lang="en-US" b="0" i="1" smtClean="0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den>
                          </m:f>
                        </m:e>
                      </m:d>
                      <m:r>
                        <a:rPr lang="en-US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=1, 2, 3, …</m:t>
                      </m:r>
                    </m:oMath>
                  </m:oMathPara>
                </a14:m>
                <a:endParaRPr lang="en-US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6CE411F-121E-43E4-AF18-596F1E0F09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9498" y="6043694"/>
                <a:ext cx="2867260" cy="553613"/>
              </a:xfrm>
              <a:prstGeom prst="rect">
                <a:avLst/>
              </a:prstGeom>
              <a:blipFill>
                <a:blip r:embed="rId8"/>
                <a:stretch>
                  <a:fillRect b="-10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Oval 38">
            <a:extLst>
              <a:ext uri="{FF2B5EF4-FFF2-40B4-BE49-F238E27FC236}">
                <a16:creationId xmlns:a16="http://schemas.microsoft.com/office/drawing/2014/main" id="{643C7CF4-6B4C-4F21-8FE6-1869EE80A3A3}"/>
              </a:ext>
            </a:extLst>
          </p:cNvPr>
          <p:cNvSpPr/>
          <p:nvPr/>
        </p:nvSpPr>
        <p:spPr>
          <a:xfrm>
            <a:off x="10590244" y="2612572"/>
            <a:ext cx="157546" cy="130960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1C97553-FE3F-4CA5-8E3F-6A62531F2E47}"/>
              </a:ext>
            </a:extLst>
          </p:cNvPr>
          <p:cNvCxnSpPr/>
          <p:nvPr/>
        </p:nvCxnSpPr>
        <p:spPr>
          <a:xfrm flipH="1" flipV="1">
            <a:off x="10511694" y="2668060"/>
            <a:ext cx="241819" cy="38123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C7034BF-A723-4878-9813-20D03FD4220B}"/>
              </a:ext>
            </a:extLst>
          </p:cNvPr>
          <p:cNvCxnSpPr>
            <a:cxnSpLocks/>
          </p:cNvCxnSpPr>
          <p:nvPr/>
        </p:nvCxnSpPr>
        <p:spPr>
          <a:xfrm flipH="1">
            <a:off x="10516985" y="3567642"/>
            <a:ext cx="241819" cy="38123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827F974-FE17-4262-BF14-C5FE387D6375}"/>
              </a:ext>
            </a:extLst>
          </p:cNvPr>
          <p:cNvCxnSpPr>
            <a:cxnSpLocks/>
          </p:cNvCxnSpPr>
          <p:nvPr/>
        </p:nvCxnSpPr>
        <p:spPr>
          <a:xfrm flipH="1" flipV="1">
            <a:off x="10451736" y="2983126"/>
            <a:ext cx="266099" cy="25726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F0A6936-19EF-4F6C-BC0A-4EF5704897EE}"/>
              </a:ext>
            </a:extLst>
          </p:cNvPr>
          <p:cNvCxnSpPr>
            <a:cxnSpLocks/>
          </p:cNvCxnSpPr>
          <p:nvPr/>
        </p:nvCxnSpPr>
        <p:spPr>
          <a:xfrm flipH="1">
            <a:off x="10451736" y="3418165"/>
            <a:ext cx="266099" cy="25726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3F890AA-311C-4FA7-BCC6-E60A618CBCEA}"/>
              </a:ext>
            </a:extLst>
          </p:cNvPr>
          <p:cNvCxnSpPr/>
          <p:nvPr/>
        </p:nvCxnSpPr>
        <p:spPr>
          <a:xfrm flipH="1">
            <a:off x="10437046" y="3325380"/>
            <a:ext cx="24181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175A4B91-CC7D-4888-A20C-1E90755E27ED}"/>
              </a:ext>
            </a:extLst>
          </p:cNvPr>
          <p:cNvSpPr txBox="1"/>
          <p:nvPr/>
        </p:nvSpPr>
        <p:spPr>
          <a:xfrm>
            <a:off x="6435005" y="2690620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71AB166-E7C3-4992-A962-404100535DC1}"/>
              </a:ext>
            </a:extLst>
          </p:cNvPr>
          <p:cNvSpPr txBox="1"/>
          <p:nvPr/>
        </p:nvSpPr>
        <p:spPr>
          <a:xfrm>
            <a:off x="6723518" y="3437085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C6FF6D1-F856-4E2B-87B0-C8521B88B450}"/>
              </a:ext>
            </a:extLst>
          </p:cNvPr>
          <p:cNvSpPr txBox="1"/>
          <p:nvPr/>
        </p:nvSpPr>
        <p:spPr>
          <a:xfrm>
            <a:off x="6974075" y="2690620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9A583F7-6052-4140-9612-4A72B13D11A2}"/>
              </a:ext>
            </a:extLst>
          </p:cNvPr>
          <p:cNvSpPr txBox="1"/>
          <p:nvPr/>
        </p:nvSpPr>
        <p:spPr>
          <a:xfrm>
            <a:off x="7262588" y="3437085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FB564E7-7DBC-4510-BA9E-E9E2DB66BBBD}"/>
              </a:ext>
            </a:extLst>
          </p:cNvPr>
          <p:cNvSpPr txBox="1"/>
          <p:nvPr/>
        </p:nvSpPr>
        <p:spPr>
          <a:xfrm>
            <a:off x="7551121" y="2690620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6655A15-78BC-47F7-BB62-9179B989A9EC}"/>
              </a:ext>
            </a:extLst>
          </p:cNvPr>
          <p:cNvSpPr txBox="1"/>
          <p:nvPr/>
        </p:nvSpPr>
        <p:spPr>
          <a:xfrm>
            <a:off x="7868837" y="3437085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FE8E6B2-3E62-4771-A21E-052ECAE7385A}"/>
              </a:ext>
            </a:extLst>
          </p:cNvPr>
          <p:cNvSpPr txBox="1"/>
          <p:nvPr/>
        </p:nvSpPr>
        <p:spPr>
          <a:xfrm>
            <a:off x="11000111" y="2994774"/>
            <a:ext cx="553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</a:rPr>
              <a:t>Hz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6C216948-BCE3-4940-8142-351039DD6A8D}"/>
              </a:ext>
            </a:extLst>
          </p:cNvPr>
          <p:cNvCxnSpPr/>
          <p:nvPr/>
        </p:nvCxnSpPr>
        <p:spPr>
          <a:xfrm>
            <a:off x="6858103" y="2231795"/>
            <a:ext cx="415026" cy="0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diamond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BA0AE058-3A73-48F0-B7A6-4B7C72A567C8}"/>
              </a:ext>
            </a:extLst>
          </p:cNvPr>
          <p:cNvCxnSpPr>
            <a:cxnSpLocks/>
          </p:cNvCxnSpPr>
          <p:nvPr/>
        </p:nvCxnSpPr>
        <p:spPr>
          <a:xfrm flipH="1">
            <a:off x="7607158" y="2231795"/>
            <a:ext cx="415026" cy="0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diamond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261BA0D-E656-4721-B70A-D20FFF44D0E2}"/>
              </a:ext>
            </a:extLst>
          </p:cNvPr>
          <p:cNvCxnSpPr/>
          <p:nvPr/>
        </p:nvCxnSpPr>
        <p:spPr>
          <a:xfrm flipV="1">
            <a:off x="6858103" y="2232687"/>
            <a:ext cx="0" cy="102636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C4D7B1D9-7961-4163-8DB1-66B388C1DE03}"/>
              </a:ext>
            </a:extLst>
          </p:cNvPr>
          <p:cNvCxnSpPr/>
          <p:nvPr/>
        </p:nvCxnSpPr>
        <p:spPr>
          <a:xfrm flipV="1">
            <a:off x="8022184" y="2232687"/>
            <a:ext cx="0" cy="102636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339A405E-062E-44AD-A623-8430BF1D4745}"/>
              </a:ext>
            </a:extLst>
          </p:cNvPr>
          <p:cNvSpPr txBox="1"/>
          <p:nvPr/>
        </p:nvSpPr>
        <p:spPr>
          <a:xfrm>
            <a:off x="7310421" y="2047129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i="1" dirty="0">
                <a:solidFill>
                  <a:schemeClr val="accent6">
                    <a:lumMod val="75000"/>
                  </a:schemeClr>
                </a:solidFill>
              </a:rPr>
              <a:t>λ</a:t>
            </a:r>
            <a:endParaRPr lang="en-US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0A127DC3-F89C-4DB4-A945-DC9530354481}"/>
              </a:ext>
            </a:extLst>
          </p:cNvPr>
          <p:cNvSpPr/>
          <p:nvPr/>
        </p:nvSpPr>
        <p:spPr>
          <a:xfrm>
            <a:off x="8231317" y="4990334"/>
            <a:ext cx="3522145" cy="1756053"/>
          </a:xfrm>
          <a:prstGeom prst="roundRect">
            <a:avLst/>
          </a:prstGeom>
          <a:noFill/>
          <a:ln w="254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158F5C4B-8780-4ACA-BA2D-A812987EBAE6}"/>
              </a:ext>
            </a:extLst>
          </p:cNvPr>
          <p:cNvSpPr/>
          <p:nvPr/>
        </p:nvSpPr>
        <p:spPr>
          <a:xfrm>
            <a:off x="354563" y="4621002"/>
            <a:ext cx="6731435" cy="2125351"/>
          </a:xfrm>
          <a:prstGeom prst="round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A263AAFD-2071-40D0-BA79-08E7BFFA0422}"/>
              </a:ext>
            </a:extLst>
          </p:cNvPr>
          <p:cNvGrpSpPr/>
          <p:nvPr/>
        </p:nvGrpSpPr>
        <p:grpSpPr>
          <a:xfrm>
            <a:off x="6267065" y="2630306"/>
            <a:ext cx="4126253" cy="1308430"/>
            <a:chOff x="6267065" y="2630306"/>
            <a:chExt cx="4126253" cy="1308430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9B5A307-99BE-4AEF-BA40-C3628A80E5B2}"/>
                </a:ext>
              </a:extLst>
            </p:cNvPr>
            <p:cNvSpPr/>
            <p:nvPr/>
          </p:nvSpPr>
          <p:spPr>
            <a:xfrm flipV="1">
              <a:off x="6267065" y="2630306"/>
              <a:ext cx="4126253" cy="1308430"/>
            </a:xfrm>
            <a:custGeom>
              <a:avLst/>
              <a:gdLst>
                <a:gd name="connsiteX0" fmla="*/ 8070980 w 8070980"/>
                <a:gd name="connsiteY0" fmla="*/ 0 h 1112832"/>
                <a:gd name="connsiteX1" fmla="*/ 6941976 w 8070980"/>
                <a:gd name="connsiteY1" fmla="*/ 1073020 h 1112832"/>
                <a:gd name="connsiteX2" fmla="*/ 5728996 w 8070980"/>
                <a:gd name="connsiteY2" fmla="*/ 9331 h 1112832"/>
                <a:gd name="connsiteX3" fmla="*/ 4609323 w 8070980"/>
                <a:gd name="connsiteY3" fmla="*/ 1082351 h 1112832"/>
                <a:gd name="connsiteX4" fmla="*/ 3536302 w 8070980"/>
                <a:gd name="connsiteY4" fmla="*/ 18661 h 1112832"/>
                <a:gd name="connsiteX5" fmla="*/ 2416629 w 8070980"/>
                <a:gd name="connsiteY5" fmla="*/ 1091682 h 1112832"/>
                <a:gd name="connsiteX6" fmla="*/ 1548882 w 8070980"/>
                <a:gd name="connsiteY6" fmla="*/ 27992 h 1112832"/>
                <a:gd name="connsiteX7" fmla="*/ 653143 w 8070980"/>
                <a:gd name="connsiteY7" fmla="*/ 1091682 h 1112832"/>
                <a:gd name="connsiteX8" fmla="*/ 0 w 8070980"/>
                <a:gd name="connsiteY8" fmla="*/ 634482 h 1112832"/>
                <a:gd name="connsiteX0" fmla="*/ 8070980 w 8070980"/>
                <a:gd name="connsiteY0" fmla="*/ 1 h 1112833"/>
                <a:gd name="connsiteX1" fmla="*/ 6941976 w 8070980"/>
                <a:gd name="connsiteY1" fmla="*/ 1073021 h 1112833"/>
                <a:gd name="connsiteX2" fmla="*/ 5589037 w 8070980"/>
                <a:gd name="connsiteY2" fmla="*/ 1 h 1112833"/>
                <a:gd name="connsiteX3" fmla="*/ 4609323 w 8070980"/>
                <a:gd name="connsiteY3" fmla="*/ 1082352 h 1112833"/>
                <a:gd name="connsiteX4" fmla="*/ 3536302 w 8070980"/>
                <a:gd name="connsiteY4" fmla="*/ 18662 h 1112833"/>
                <a:gd name="connsiteX5" fmla="*/ 2416629 w 8070980"/>
                <a:gd name="connsiteY5" fmla="*/ 1091683 h 1112833"/>
                <a:gd name="connsiteX6" fmla="*/ 1548882 w 8070980"/>
                <a:gd name="connsiteY6" fmla="*/ 27993 h 1112833"/>
                <a:gd name="connsiteX7" fmla="*/ 653143 w 8070980"/>
                <a:gd name="connsiteY7" fmla="*/ 1091683 h 1112833"/>
                <a:gd name="connsiteX8" fmla="*/ 0 w 8070980"/>
                <a:gd name="connsiteY8" fmla="*/ 634483 h 1112833"/>
                <a:gd name="connsiteX0" fmla="*/ 8070980 w 8070980"/>
                <a:gd name="connsiteY0" fmla="*/ 1 h 1112833"/>
                <a:gd name="connsiteX1" fmla="*/ 6708711 w 8070980"/>
                <a:gd name="connsiteY1" fmla="*/ 1073021 h 1112833"/>
                <a:gd name="connsiteX2" fmla="*/ 5589037 w 8070980"/>
                <a:gd name="connsiteY2" fmla="*/ 1 h 1112833"/>
                <a:gd name="connsiteX3" fmla="*/ 4609323 w 8070980"/>
                <a:gd name="connsiteY3" fmla="*/ 1082352 h 1112833"/>
                <a:gd name="connsiteX4" fmla="*/ 3536302 w 8070980"/>
                <a:gd name="connsiteY4" fmla="*/ 18662 h 1112833"/>
                <a:gd name="connsiteX5" fmla="*/ 2416629 w 8070980"/>
                <a:gd name="connsiteY5" fmla="*/ 1091683 h 1112833"/>
                <a:gd name="connsiteX6" fmla="*/ 1548882 w 8070980"/>
                <a:gd name="connsiteY6" fmla="*/ 27993 h 1112833"/>
                <a:gd name="connsiteX7" fmla="*/ 653143 w 8070980"/>
                <a:gd name="connsiteY7" fmla="*/ 1091683 h 1112833"/>
                <a:gd name="connsiteX8" fmla="*/ 0 w 8070980"/>
                <a:gd name="connsiteY8" fmla="*/ 634483 h 1112833"/>
                <a:gd name="connsiteX0" fmla="*/ 7847046 w 7847046"/>
                <a:gd name="connsiteY0" fmla="*/ 9332 h 1112833"/>
                <a:gd name="connsiteX1" fmla="*/ 6708711 w 7847046"/>
                <a:gd name="connsiteY1" fmla="*/ 1073021 h 1112833"/>
                <a:gd name="connsiteX2" fmla="*/ 5589037 w 7847046"/>
                <a:gd name="connsiteY2" fmla="*/ 1 h 1112833"/>
                <a:gd name="connsiteX3" fmla="*/ 4609323 w 7847046"/>
                <a:gd name="connsiteY3" fmla="*/ 1082352 h 1112833"/>
                <a:gd name="connsiteX4" fmla="*/ 3536302 w 7847046"/>
                <a:gd name="connsiteY4" fmla="*/ 18662 h 1112833"/>
                <a:gd name="connsiteX5" fmla="*/ 2416629 w 7847046"/>
                <a:gd name="connsiteY5" fmla="*/ 1091683 h 1112833"/>
                <a:gd name="connsiteX6" fmla="*/ 1548882 w 7847046"/>
                <a:gd name="connsiteY6" fmla="*/ 27993 h 1112833"/>
                <a:gd name="connsiteX7" fmla="*/ 653143 w 7847046"/>
                <a:gd name="connsiteY7" fmla="*/ 1091683 h 1112833"/>
                <a:gd name="connsiteX8" fmla="*/ 0 w 7847046"/>
                <a:gd name="connsiteY8" fmla="*/ 634483 h 1112833"/>
                <a:gd name="connsiteX0" fmla="*/ 7847046 w 7847046"/>
                <a:gd name="connsiteY0" fmla="*/ 9332 h 1112833"/>
                <a:gd name="connsiteX1" fmla="*/ 6708711 w 7847046"/>
                <a:gd name="connsiteY1" fmla="*/ 1073021 h 1112833"/>
                <a:gd name="connsiteX2" fmla="*/ 5589037 w 7847046"/>
                <a:gd name="connsiteY2" fmla="*/ 1 h 1112833"/>
                <a:gd name="connsiteX3" fmla="*/ 4609323 w 7847046"/>
                <a:gd name="connsiteY3" fmla="*/ 1082352 h 1112833"/>
                <a:gd name="connsiteX4" fmla="*/ 3536302 w 7847046"/>
                <a:gd name="connsiteY4" fmla="*/ 18662 h 1112833"/>
                <a:gd name="connsiteX5" fmla="*/ 2416629 w 7847046"/>
                <a:gd name="connsiteY5" fmla="*/ 1091683 h 1112833"/>
                <a:gd name="connsiteX6" fmla="*/ 1548882 w 7847046"/>
                <a:gd name="connsiteY6" fmla="*/ 27993 h 1112833"/>
                <a:gd name="connsiteX7" fmla="*/ 653143 w 7847046"/>
                <a:gd name="connsiteY7" fmla="*/ 1091683 h 1112833"/>
                <a:gd name="connsiteX8" fmla="*/ 0 w 7847046"/>
                <a:gd name="connsiteY8" fmla="*/ 634483 h 1112833"/>
                <a:gd name="connsiteX0" fmla="*/ 7847046 w 7847046"/>
                <a:gd name="connsiteY0" fmla="*/ 9332 h 1112833"/>
                <a:gd name="connsiteX1" fmla="*/ 6671388 w 7847046"/>
                <a:gd name="connsiteY1" fmla="*/ 1073021 h 1112833"/>
                <a:gd name="connsiteX2" fmla="*/ 5589037 w 7847046"/>
                <a:gd name="connsiteY2" fmla="*/ 1 h 1112833"/>
                <a:gd name="connsiteX3" fmla="*/ 4609323 w 7847046"/>
                <a:gd name="connsiteY3" fmla="*/ 1082352 h 1112833"/>
                <a:gd name="connsiteX4" fmla="*/ 3536302 w 7847046"/>
                <a:gd name="connsiteY4" fmla="*/ 18662 h 1112833"/>
                <a:gd name="connsiteX5" fmla="*/ 2416629 w 7847046"/>
                <a:gd name="connsiteY5" fmla="*/ 1091683 h 1112833"/>
                <a:gd name="connsiteX6" fmla="*/ 1548882 w 7847046"/>
                <a:gd name="connsiteY6" fmla="*/ 27993 h 1112833"/>
                <a:gd name="connsiteX7" fmla="*/ 653143 w 7847046"/>
                <a:gd name="connsiteY7" fmla="*/ 1091683 h 1112833"/>
                <a:gd name="connsiteX8" fmla="*/ 0 w 7847046"/>
                <a:gd name="connsiteY8" fmla="*/ 634483 h 1112833"/>
                <a:gd name="connsiteX0" fmla="*/ 7847046 w 7847046"/>
                <a:gd name="connsiteY0" fmla="*/ 0 h 1103501"/>
                <a:gd name="connsiteX1" fmla="*/ 6671388 w 7847046"/>
                <a:gd name="connsiteY1" fmla="*/ 1063689 h 1103501"/>
                <a:gd name="connsiteX2" fmla="*/ 5523722 w 7847046"/>
                <a:gd name="connsiteY2" fmla="*/ 9331 h 1103501"/>
                <a:gd name="connsiteX3" fmla="*/ 4609323 w 7847046"/>
                <a:gd name="connsiteY3" fmla="*/ 1073020 h 1103501"/>
                <a:gd name="connsiteX4" fmla="*/ 3536302 w 7847046"/>
                <a:gd name="connsiteY4" fmla="*/ 9330 h 1103501"/>
                <a:gd name="connsiteX5" fmla="*/ 2416629 w 7847046"/>
                <a:gd name="connsiteY5" fmla="*/ 1082351 h 1103501"/>
                <a:gd name="connsiteX6" fmla="*/ 1548882 w 7847046"/>
                <a:gd name="connsiteY6" fmla="*/ 18661 h 1103501"/>
                <a:gd name="connsiteX7" fmla="*/ 653143 w 7847046"/>
                <a:gd name="connsiteY7" fmla="*/ 1082351 h 1103501"/>
                <a:gd name="connsiteX8" fmla="*/ 0 w 7847046"/>
                <a:gd name="connsiteY8" fmla="*/ 625151 h 1103501"/>
                <a:gd name="connsiteX0" fmla="*/ 7847046 w 7847046"/>
                <a:gd name="connsiteY0" fmla="*/ 0 h 1103501"/>
                <a:gd name="connsiteX1" fmla="*/ 6550090 w 7847046"/>
                <a:gd name="connsiteY1" fmla="*/ 1073019 h 1103501"/>
                <a:gd name="connsiteX2" fmla="*/ 5523722 w 7847046"/>
                <a:gd name="connsiteY2" fmla="*/ 9331 h 1103501"/>
                <a:gd name="connsiteX3" fmla="*/ 4609323 w 7847046"/>
                <a:gd name="connsiteY3" fmla="*/ 1073020 h 1103501"/>
                <a:gd name="connsiteX4" fmla="*/ 3536302 w 7847046"/>
                <a:gd name="connsiteY4" fmla="*/ 9330 h 1103501"/>
                <a:gd name="connsiteX5" fmla="*/ 2416629 w 7847046"/>
                <a:gd name="connsiteY5" fmla="*/ 1082351 h 1103501"/>
                <a:gd name="connsiteX6" fmla="*/ 1548882 w 7847046"/>
                <a:gd name="connsiteY6" fmla="*/ 18661 h 1103501"/>
                <a:gd name="connsiteX7" fmla="*/ 653143 w 7847046"/>
                <a:gd name="connsiteY7" fmla="*/ 1082351 h 1103501"/>
                <a:gd name="connsiteX8" fmla="*/ 0 w 7847046"/>
                <a:gd name="connsiteY8" fmla="*/ 625151 h 1103501"/>
                <a:gd name="connsiteX0" fmla="*/ 7473822 w 7473822"/>
                <a:gd name="connsiteY0" fmla="*/ 55986 h 1094173"/>
                <a:gd name="connsiteX1" fmla="*/ 6550090 w 7473822"/>
                <a:gd name="connsiteY1" fmla="*/ 1063691 h 1094173"/>
                <a:gd name="connsiteX2" fmla="*/ 5523722 w 7473822"/>
                <a:gd name="connsiteY2" fmla="*/ 3 h 1094173"/>
                <a:gd name="connsiteX3" fmla="*/ 4609323 w 7473822"/>
                <a:gd name="connsiteY3" fmla="*/ 1063692 h 1094173"/>
                <a:gd name="connsiteX4" fmla="*/ 3536302 w 7473822"/>
                <a:gd name="connsiteY4" fmla="*/ 2 h 1094173"/>
                <a:gd name="connsiteX5" fmla="*/ 2416629 w 7473822"/>
                <a:gd name="connsiteY5" fmla="*/ 1073023 h 1094173"/>
                <a:gd name="connsiteX6" fmla="*/ 1548882 w 7473822"/>
                <a:gd name="connsiteY6" fmla="*/ 9333 h 1094173"/>
                <a:gd name="connsiteX7" fmla="*/ 653143 w 7473822"/>
                <a:gd name="connsiteY7" fmla="*/ 1073023 h 1094173"/>
                <a:gd name="connsiteX8" fmla="*/ 0 w 7473822"/>
                <a:gd name="connsiteY8" fmla="*/ 615823 h 1094173"/>
                <a:gd name="connsiteX0" fmla="*/ 7520475 w 7520475"/>
                <a:gd name="connsiteY0" fmla="*/ 0 h 1112832"/>
                <a:gd name="connsiteX1" fmla="*/ 6550090 w 7520475"/>
                <a:gd name="connsiteY1" fmla="*/ 1082350 h 1112832"/>
                <a:gd name="connsiteX2" fmla="*/ 5523722 w 7520475"/>
                <a:gd name="connsiteY2" fmla="*/ 18662 h 1112832"/>
                <a:gd name="connsiteX3" fmla="*/ 4609323 w 7520475"/>
                <a:gd name="connsiteY3" fmla="*/ 1082351 h 1112832"/>
                <a:gd name="connsiteX4" fmla="*/ 3536302 w 7520475"/>
                <a:gd name="connsiteY4" fmla="*/ 18661 h 1112832"/>
                <a:gd name="connsiteX5" fmla="*/ 2416629 w 7520475"/>
                <a:gd name="connsiteY5" fmla="*/ 1091682 h 1112832"/>
                <a:gd name="connsiteX6" fmla="*/ 1548882 w 7520475"/>
                <a:gd name="connsiteY6" fmla="*/ 27992 h 1112832"/>
                <a:gd name="connsiteX7" fmla="*/ 653143 w 7520475"/>
                <a:gd name="connsiteY7" fmla="*/ 1091682 h 1112832"/>
                <a:gd name="connsiteX8" fmla="*/ 0 w 7520475"/>
                <a:gd name="connsiteY8" fmla="*/ 634482 h 1112832"/>
                <a:gd name="connsiteX0" fmla="*/ 7492483 w 7492483"/>
                <a:gd name="connsiteY0" fmla="*/ 2 h 1094173"/>
                <a:gd name="connsiteX1" fmla="*/ 6550090 w 7492483"/>
                <a:gd name="connsiteY1" fmla="*/ 1063691 h 1094173"/>
                <a:gd name="connsiteX2" fmla="*/ 5523722 w 7492483"/>
                <a:gd name="connsiteY2" fmla="*/ 3 h 1094173"/>
                <a:gd name="connsiteX3" fmla="*/ 4609323 w 7492483"/>
                <a:gd name="connsiteY3" fmla="*/ 1063692 h 1094173"/>
                <a:gd name="connsiteX4" fmla="*/ 3536302 w 7492483"/>
                <a:gd name="connsiteY4" fmla="*/ 2 h 1094173"/>
                <a:gd name="connsiteX5" fmla="*/ 2416629 w 7492483"/>
                <a:gd name="connsiteY5" fmla="*/ 1073023 h 1094173"/>
                <a:gd name="connsiteX6" fmla="*/ 1548882 w 7492483"/>
                <a:gd name="connsiteY6" fmla="*/ 9333 h 1094173"/>
                <a:gd name="connsiteX7" fmla="*/ 653143 w 7492483"/>
                <a:gd name="connsiteY7" fmla="*/ 1073023 h 1094173"/>
                <a:gd name="connsiteX8" fmla="*/ 0 w 7492483"/>
                <a:gd name="connsiteY8" fmla="*/ 615823 h 1094173"/>
                <a:gd name="connsiteX0" fmla="*/ 7492483 w 7492483"/>
                <a:gd name="connsiteY0" fmla="*/ 2 h 1094173"/>
                <a:gd name="connsiteX1" fmla="*/ 6550090 w 7492483"/>
                <a:gd name="connsiteY1" fmla="*/ 1063691 h 1094173"/>
                <a:gd name="connsiteX2" fmla="*/ 5523722 w 7492483"/>
                <a:gd name="connsiteY2" fmla="*/ 3 h 1094173"/>
                <a:gd name="connsiteX3" fmla="*/ 4534678 w 7492483"/>
                <a:gd name="connsiteY3" fmla="*/ 1063692 h 1094173"/>
                <a:gd name="connsiteX4" fmla="*/ 3536302 w 7492483"/>
                <a:gd name="connsiteY4" fmla="*/ 2 h 1094173"/>
                <a:gd name="connsiteX5" fmla="*/ 2416629 w 7492483"/>
                <a:gd name="connsiteY5" fmla="*/ 1073023 h 1094173"/>
                <a:gd name="connsiteX6" fmla="*/ 1548882 w 7492483"/>
                <a:gd name="connsiteY6" fmla="*/ 9333 h 1094173"/>
                <a:gd name="connsiteX7" fmla="*/ 653143 w 7492483"/>
                <a:gd name="connsiteY7" fmla="*/ 1073023 h 1094173"/>
                <a:gd name="connsiteX8" fmla="*/ 0 w 7492483"/>
                <a:gd name="connsiteY8" fmla="*/ 615823 h 1094173"/>
                <a:gd name="connsiteX0" fmla="*/ 6550090 w 6550090"/>
                <a:gd name="connsiteY0" fmla="*/ 1063691 h 1094173"/>
                <a:gd name="connsiteX1" fmla="*/ 5523722 w 6550090"/>
                <a:gd name="connsiteY1" fmla="*/ 3 h 1094173"/>
                <a:gd name="connsiteX2" fmla="*/ 4534678 w 6550090"/>
                <a:gd name="connsiteY2" fmla="*/ 1063692 h 1094173"/>
                <a:gd name="connsiteX3" fmla="*/ 3536302 w 6550090"/>
                <a:gd name="connsiteY3" fmla="*/ 2 h 1094173"/>
                <a:gd name="connsiteX4" fmla="*/ 2416629 w 6550090"/>
                <a:gd name="connsiteY4" fmla="*/ 1073023 h 1094173"/>
                <a:gd name="connsiteX5" fmla="*/ 1548882 w 6550090"/>
                <a:gd name="connsiteY5" fmla="*/ 9333 h 1094173"/>
                <a:gd name="connsiteX6" fmla="*/ 653143 w 6550090"/>
                <a:gd name="connsiteY6" fmla="*/ 1073023 h 1094173"/>
                <a:gd name="connsiteX7" fmla="*/ 0 w 6550090"/>
                <a:gd name="connsiteY7" fmla="*/ 615823 h 1094173"/>
                <a:gd name="connsiteX0" fmla="*/ 6176866 w 6176866"/>
                <a:gd name="connsiteY0" fmla="*/ 594376 h 1100719"/>
                <a:gd name="connsiteX1" fmla="*/ 5523722 w 6176866"/>
                <a:gd name="connsiteY1" fmla="*/ 6549 h 1100719"/>
                <a:gd name="connsiteX2" fmla="*/ 4534678 w 6176866"/>
                <a:gd name="connsiteY2" fmla="*/ 1070238 h 1100719"/>
                <a:gd name="connsiteX3" fmla="*/ 3536302 w 6176866"/>
                <a:gd name="connsiteY3" fmla="*/ 6548 h 1100719"/>
                <a:gd name="connsiteX4" fmla="*/ 2416629 w 6176866"/>
                <a:gd name="connsiteY4" fmla="*/ 1079569 h 1100719"/>
                <a:gd name="connsiteX5" fmla="*/ 1548882 w 6176866"/>
                <a:gd name="connsiteY5" fmla="*/ 15879 h 1100719"/>
                <a:gd name="connsiteX6" fmla="*/ 653143 w 6176866"/>
                <a:gd name="connsiteY6" fmla="*/ 1079569 h 1100719"/>
                <a:gd name="connsiteX7" fmla="*/ 0 w 6176866"/>
                <a:gd name="connsiteY7" fmla="*/ 622369 h 1100719"/>
                <a:gd name="connsiteX0" fmla="*/ 6176866 w 6176866"/>
                <a:gd name="connsiteY0" fmla="*/ 596166 h 1102509"/>
                <a:gd name="connsiteX1" fmla="*/ 5523722 w 6176866"/>
                <a:gd name="connsiteY1" fmla="*/ 8339 h 1102509"/>
                <a:gd name="connsiteX2" fmla="*/ 4534678 w 6176866"/>
                <a:gd name="connsiteY2" fmla="*/ 1072028 h 1102509"/>
                <a:gd name="connsiteX3" fmla="*/ 3536302 w 6176866"/>
                <a:gd name="connsiteY3" fmla="*/ 8338 h 1102509"/>
                <a:gd name="connsiteX4" fmla="*/ 2416629 w 6176866"/>
                <a:gd name="connsiteY4" fmla="*/ 1081359 h 1102509"/>
                <a:gd name="connsiteX5" fmla="*/ 1548882 w 6176866"/>
                <a:gd name="connsiteY5" fmla="*/ 17669 h 1102509"/>
                <a:gd name="connsiteX6" fmla="*/ 653143 w 6176866"/>
                <a:gd name="connsiteY6" fmla="*/ 1081359 h 1102509"/>
                <a:gd name="connsiteX7" fmla="*/ 0 w 6176866"/>
                <a:gd name="connsiteY7" fmla="*/ 624159 h 1102509"/>
                <a:gd name="connsiteX0" fmla="*/ 6130213 w 6130213"/>
                <a:gd name="connsiteY0" fmla="*/ 640892 h 1100581"/>
                <a:gd name="connsiteX1" fmla="*/ 5523722 w 6130213"/>
                <a:gd name="connsiteY1" fmla="*/ 6411 h 1100581"/>
                <a:gd name="connsiteX2" fmla="*/ 4534678 w 6130213"/>
                <a:gd name="connsiteY2" fmla="*/ 1070100 h 1100581"/>
                <a:gd name="connsiteX3" fmla="*/ 3536302 w 6130213"/>
                <a:gd name="connsiteY3" fmla="*/ 6410 h 1100581"/>
                <a:gd name="connsiteX4" fmla="*/ 2416629 w 6130213"/>
                <a:gd name="connsiteY4" fmla="*/ 1079431 h 1100581"/>
                <a:gd name="connsiteX5" fmla="*/ 1548882 w 6130213"/>
                <a:gd name="connsiteY5" fmla="*/ 15741 h 1100581"/>
                <a:gd name="connsiteX6" fmla="*/ 653143 w 6130213"/>
                <a:gd name="connsiteY6" fmla="*/ 1079431 h 1100581"/>
                <a:gd name="connsiteX7" fmla="*/ 0 w 6130213"/>
                <a:gd name="connsiteY7" fmla="*/ 622231 h 1100581"/>
                <a:gd name="connsiteX0" fmla="*/ 6130213 w 6130213"/>
                <a:gd name="connsiteY0" fmla="*/ 641304 h 1100993"/>
                <a:gd name="connsiteX1" fmla="*/ 5523722 w 6130213"/>
                <a:gd name="connsiteY1" fmla="*/ 6823 h 1100993"/>
                <a:gd name="connsiteX2" fmla="*/ 4534678 w 6130213"/>
                <a:gd name="connsiteY2" fmla="*/ 1070512 h 1100993"/>
                <a:gd name="connsiteX3" fmla="*/ 3536302 w 6130213"/>
                <a:gd name="connsiteY3" fmla="*/ 6822 h 1100993"/>
                <a:gd name="connsiteX4" fmla="*/ 2416629 w 6130213"/>
                <a:gd name="connsiteY4" fmla="*/ 1079843 h 1100993"/>
                <a:gd name="connsiteX5" fmla="*/ 1548882 w 6130213"/>
                <a:gd name="connsiteY5" fmla="*/ 16153 h 1100993"/>
                <a:gd name="connsiteX6" fmla="*/ 653143 w 6130213"/>
                <a:gd name="connsiteY6" fmla="*/ 1079843 h 1100993"/>
                <a:gd name="connsiteX7" fmla="*/ 0 w 6130213"/>
                <a:gd name="connsiteY7" fmla="*/ 622643 h 1100993"/>
                <a:gd name="connsiteX0" fmla="*/ 6130213 w 6130213"/>
                <a:gd name="connsiteY0" fmla="*/ 634484 h 1094173"/>
                <a:gd name="connsiteX1" fmla="*/ 5365102 w 6130213"/>
                <a:gd name="connsiteY1" fmla="*/ 18664 h 1094173"/>
                <a:gd name="connsiteX2" fmla="*/ 4534678 w 6130213"/>
                <a:gd name="connsiteY2" fmla="*/ 1063692 h 1094173"/>
                <a:gd name="connsiteX3" fmla="*/ 3536302 w 6130213"/>
                <a:gd name="connsiteY3" fmla="*/ 2 h 1094173"/>
                <a:gd name="connsiteX4" fmla="*/ 2416629 w 6130213"/>
                <a:gd name="connsiteY4" fmla="*/ 1073023 h 1094173"/>
                <a:gd name="connsiteX5" fmla="*/ 1548882 w 6130213"/>
                <a:gd name="connsiteY5" fmla="*/ 9333 h 1094173"/>
                <a:gd name="connsiteX6" fmla="*/ 653143 w 6130213"/>
                <a:gd name="connsiteY6" fmla="*/ 1073023 h 1094173"/>
                <a:gd name="connsiteX7" fmla="*/ 0 w 6130213"/>
                <a:gd name="connsiteY7" fmla="*/ 615823 h 1094173"/>
                <a:gd name="connsiteX0" fmla="*/ 5943601 w 5943601"/>
                <a:gd name="connsiteY0" fmla="*/ 671807 h 1094173"/>
                <a:gd name="connsiteX1" fmla="*/ 5365102 w 5943601"/>
                <a:gd name="connsiteY1" fmla="*/ 18664 h 1094173"/>
                <a:gd name="connsiteX2" fmla="*/ 4534678 w 5943601"/>
                <a:gd name="connsiteY2" fmla="*/ 1063692 h 1094173"/>
                <a:gd name="connsiteX3" fmla="*/ 3536302 w 5943601"/>
                <a:gd name="connsiteY3" fmla="*/ 2 h 1094173"/>
                <a:gd name="connsiteX4" fmla="*/ 2416629 w 5943601"/>
                <a:gd name="connsiteY4" fmla="*/ 1073023 h 1094173"/>
                <a:gd name="connsiteX5" fmla="*/ 1548882 w 5943601"/>
                <a:gd name="connsiteY5" fmla="*/ 9333 h 1094173"/>
                <a:gd name="connsiteX6" fmla="*/ 653143 w 5943601"/>
                <a:gd name="connsiteY6" fmla="*/ 1073023 h 1094173"/>
                <a:gd name="connsiteX7" fmla="*/ 0 w 5943601"/>
                <a:gd name="connsiteY7" fmla="*/ 615823 h 1094173"/>
                <a:gd name="connsiteX0" fmla="*/ 5999585 w 5999585"/>
                <a:gd name="connsiteY0" fmla="*/ 662477 h 1094173"/>
                <a:gd name="connsiteX1" fmla="*/ 5365102 w 5999585"/>
                <a:gd name="connsiteY1" fmla="*/ 18664 h 1094173"/>
                <a:gd name="connsiteX2" fmla="*/ 4534678 w 5999585"/>
                <a:gd name="connsiteY2" fmla="*/ 1063692 h 1094173"/>
                <a:gd name="connsiteX3" fmla="*/ 3536302 w 5999585"/>
                <a:gd name="connsiteY3" fmla="*/ 2 h 1094173"/>
                <a:gd name="connsiteX4" fmla="*/ 2416629 w 5999585"/>
                <a:gd name="connsiteY4" fmla="*/ 1073023 h 1094173"/>
                <a:gd name="connsiteX5" fmla="*/ 1548882 w 5999585"/>
                <a:gd name="connsiteY5" fmla="*/ 9333 h 1094173"/>
                <a:gd name="connsiteX6" fmla="*/ 653143 w 5999585"/>
                <a:gd name="connsiteY6" fmla="*/ 1073023 h 1094173"/>
                <a:gd name="connsiteX7" fmla="*/ 0 w 5999585"/>
                <a:gd name="connsiteY7" fmla="*/ 615823 h 1094173"/>
                <a:gd name="connsiteX0" fmla="*/ 6091442 w 6091442"/>
                <a:gd name="connsiteY0" fmla="*/ 662477 h 1090565"/>
                <a:gd name="connsiteX1" fmla="*/ 5456959 w 6091442"/>
                <a:gd name="connsiteY1" fmla="*/ 18664 h 1090565"/>
                <a:gd name="connsiteX2" fmla="*/ 4626535 w 6091442"/>
                <a:gd name="connsiteY2" fmla="*/ 1063692 h 1090565"/>
                <a:gd name="connsiteX3" fmla="*/ 3628159 w 6091442"/>
                <a:gd name="connsiteY3" fmla="*/ 2 h 1090565"/>
                <a:gd name="connsiteX4" fmla="*/ 2508486 w 6091442"/>
                <a:gd name="connsiteY4" fmla="*/ 1073023 h 1090565"/>
                <a:gd name="connsiteX5" fmla="*/ 1640739 w 6091442"/>
                <a:gd name="connsiteY5" fmla="*/ 9333 h 1090565"/>
                <a:gd name="connsiteX6" fmla="*/ 745000 w 6091442"/>
                <a:gd name="connsiteY6" fmla="*/ 1073023 h 1090565"/>
                <a:gd name="connsiteX7" fmla="*/ 0 w 6091442"/>
                <a:gd name="connsiteY7" fmla="*/ 538311 h 1090565"/>
                <a:gd name="connsiteX0" fmla="*/ 6091442 w 6091442"/>
                <a:gd name="connsiteY0" fmla="*/ 662477 h 1073024"/>
                <a:gd name="connsiteX1" fmla="*/ 5456959 w 6091442"/>
                <a:gd name="connsiteY1" fmla="*/ 18664 h 1073024"/>
                <a:gd name="connsiteX2" fmla="*/ 4626535 w 6091442"/>
                <a:gd name="connsiteY2" fmla="*/ 1063692 h 1073024"/>
                <a:gd name="connsiteX3" fmla="*/ 3628159 w 6091442"/>
                <a:gd name="connsiteY3" fmla="*/ 2 h 1073024"/>
                <a:gd name="connsiteX4" fmla="*/ 2508486 w 6091442"/>
                <a:gd name="connsiteY4" fmla="*/ 1073023 h 1073024"/>
                <a:gd name="connsiteX5" fmla="*/ 1640739 w 6091442"/>
                <a:gd name="connsiteY5" fmla="*/ 9333 h 1073024"/>
                <a:gd name="connsiteX6" fmla="*/ 745000 w 6091442"/>
                <a:gd name="connsiteY6" fmla="*/ 1042018 h 1073024"/>
                <a:gd name="connsiteX7" fmla="*/ 0 w 6091442"/>
                <a:gd name="connsiteY7" fmla="*/ 538311 h 1073024"/>
                <a:gd name="connsiteX0" fmla="*/ 6091442 w 6091442"/>
                <a:gd name="connsiteY0" fmla="*/ 662477 h 1073024"/>
                <a:gd name="connsiteX1" fmla="*/ 5456959 w 6091442"/>
                <a:gd name="connsiteY1" fmla="*/ 18664 h 1073024"/>
                <a:gd name="connsiteX2" fmla="*/ 4626535 w 6091442"/>
                <a:gd name="connsiteY2" fmla="*/ 1063692 h 1073024"/>
                <a:gd name="connsiteX3" fmla="*/ 3628159 w 6091442"/>
                <a:gd name="connsiteY3" fmla="*/ 2 h 1073024"/>
                <a:gd name="connsiteX4" fmla="*/ 2508486 w 6091442"/>
                <a:gd name="connsiteY4" fmla="*/ 1073023 h 1073024"/>
                <a:gd name="connsiteX5" fmla="*/ 1640739 w 6091442"/>
                <a:gd name="connsiteY5" fmla="*/ 9333 h 1073024"/>
                <a:gd name="connsiteX6" fmla="*/ 745000 w 6091442"/>
                <a:gd name="connsiteY6" fmla="*/ 1042018 h 1073024"/>
                <a:gd name="connsiteX7" fmla="*/ 0 w 6091442"/>
                <a:gd name="connsiteY7" fmla="*/ 538311 h 1073024"/>
                <a:gd name="connsiteX0" fmla="*/ 6091442 w 6091442"/>
                <a:gd name="connsiteY0" fmla="*/ 662477 h 1073024"/>
                <a:gd name="connsiteX1" fmla="*/ 5456959 w 6091442"/>
                <a:gd name="connsiteY1" fmla="*/ 18664 h 1073024"/>
                <a:gd name="connsiteX2" fmla="*/ 4626535 w 6091442"/>
                <a:gd name="connsiteY2" fmla="*/ 1063692 h 1073024"/>
                <a:gd name="connsiteX3" fmla="*/ 3628159 w 6091442"/>
                <a:gd name="connsiteY3" fmla="*/ 2 h 1073024"/>
                <a:gd name="connsiteX4" fmla="*/ 2508486 w 6091442"/>
                <a:gd name="connsiteY4" fmla="*/ 1073023 h 1073024"/>
                <a:gd name="connsiteX5" fmla="*/ 1640739 w 6091442"/>
                <a:gd name="connsiteY5" fmla="*/ 9333 h 1073024"/>
                <a:gd name="connsiteX6" fmla="*/ 745000 w 6091442"/>
                <a:gd name="connsiteY6" fmla="*/ 1042018 h 1073024"/>
                <a:gd name="connsiteX7" fmla="*/ 0 w 6091442"/>
                <a:gd name="connsiteY7" fmla="*/ 538311 h 1073024"/>
                <a:gd name="connsiteX0" fmla="*/ 6091442 w 6091442"/>
                <a:gd name="connsiteY0" fmla="*/ 662477 h 1073024"/>
                <a:gd name="connsiteX1" fmla="*/ 5456959 w 6091442"/>
                <a:gd name="connsiteY1" fmla="*/ 18664 h 1073024"/>
                <a:gd name="connsiteX2" fmla="*/ 4626535 w 6091442"/>
                <a:gd name="connsiteY2" fmla="*/ 1063692 h 1073024"/>
                <a:gd name="connsiteX3" fmla="*/ 3628159 w 6091442"/>
                <a:gd name="connsiteY3" fmla="*/ 2 h 1073024"/>
                <a:gd name="connsiteX4" fmla="*/ 2508486 w 6091442"/>
                <a:gd name="connsiteY4" fmla="*/ 1073023 h 1073024"/>
                <a:gd name="connsiteX5" fmla="*/ 1640739 w 6091442"/>
                <a:gd name="connsiteY5" fmla="*/ 9333 h 1073024"/>
                <a:gd name="connsiteX6" fmla="*/ 806237 w 6091442"/>
                <a:gd name="connsiteY6" fmla="*/ 1057520 h 1073024"/>
                <a:gd name="connsiteX7" fmla="*/ 0 w 6091442"/>
                <a:gd name="connsiteY7" fmla="*/ 538311 h 1073024"/>
                <a:gd name="connsiteX0" fmla="*/ 5877111 w 5877111"/>
                <a:gd name="connsiteY0" fmla="*/ 662477 h 1073024"/>
                <a:gd name="connsiteX1" fmla="*/ 5242628 w 5877111"/>
                <a:gd name="connsiteY1" fmla="*/ 18664 h 1073024"/>
                <a:gd name="connsiteX2" fmla="*/ 4412204 w 5877111"/>
                <a:gd name="connsiteY2" fmla="*/ 1063692 h 1073024"/>
                <a:gd name="connsiteX3" fmla="*/ 3413828 w 5877111"/>
                <a:gd name="connsiteY3" fmla="*/ 2 h 1073024"/>
                <a:gd name="connsiteX4" fmla="*/ 2294155 w 5877111"/>
                <a:gd name="connsiteY4" fmla="*/ 1073023 h 1073024"/>
                <a:gd name="connsiteX5" fmla="*/ 1426408 w 5877111"/>
                <a:gd name="connsiteY5" fmla="*/ 9333 h 1073024"/>
                <a:gd name="connsiteX6" fmla="*/ 591906 w 5877111"/>
                <a:gd name="connsiteY6" fmla="*/ 1057520 h 1073024"/>
                <a:gd name="connsiteX7" fmla="*/ 0 w 5877111"/>
                <a:gd name="connsiteY7" fmla="*/ 546062 h 1073024"/>
                <a:gd name="connsiteX0" fmla="*/ 5877111 w 5877111"/>
                <a:gd name="connsiteY0" fmla="*/ 662477 h 1073024"/>
                <a:gd name="connsiteX1" fmla="*/ 5242628 w 5877111"/>
                <a:gd name="connsiteY1" fmla="*/ 18664 h 1073024"/>
                <a:gd name="connsiteX2" fmla="*/ 4412205 w 5877111"/>
                <a:gd name="connsiteY2" fmla="*/ 1063692 h 1073024"/>
                <a:gd name="connsiteX3" fmla="*/ 3413828 w 5877111"/>
                <a:gd name="connsiteY3" fmla="*/ 2 h 1073024"/>
                <a:gd name="connsiteX4" fmla="*/ 2294155 w 5877111"/>
                <a:gd name="connsiteY4" fmla="*/ 1073023 h 1073024"/>
                <a:gd name="connsiteX5" fmla="*/ 1426408 w 5877111"/>
                <a:gd name="connsiteY5" fmla="*/ 9333 h 1073024"/>
                <a:gd name="connsiteX6" fmla="*/ 591906 w 5877111"/>
                <a:gd name="connsiteY6" fmla="*/ 1057520 h 1073024"/>
                <a:gd name="connsiteX7" fmla="*/ 0 w 5877111"/>
                <a:gd name="connsiteY7" fmla="*/ 546062 h 1073024"/>
                <a:gd name="connsiteX0" fmla="*/ 5877111 w 5877111"/>
                <a:gd name="connsiteY0" fmla="*/ 662477 h 1073024"/>
                <a:gd name="connsiteX1" fmla="*/ 5242628 w 5877111"/>
                <a:gd name="connsiteY1" fmla="*/ 18664 h 1073024"/>
                <a:gd name="connsiteX2" fmla="*/ 4412205 w 5877111"/>
                <a:gd name="connsiteY2" fmla="*/ 1063692 h 1073024"/>
                <a:gd name="connsiteX3" fmla="*/ 3413828 w 5877111"/>
                <a:gd name="connsiteY3" fmla="*/ 2 h 1073024"/>
                <a:gd name="connsiteX4" fmla="*/ 2294155 w 5877111"/>
                <a:gd name="connsiteY4" fmla="*/ 1073023 h 1073024"/>
                <a:gd name="connsiteX5" fmla="*/ 1426408 w 5877111"/>
                <a:gd name="connsiteY5" fmla="*/ 9333 h 1073024"/>
                <a:gd name="connsiteX6" fmla="*/ 591906 w 5877111"/>
                <a:gd name="connsiteY6" fmla="*/ 1057520 h 1073024"/>
                <a:gd name="connsiteX7" fmla="*/ 0 w 5877111"/>
                <a:gd name="connsiteY7" fmla="*/ 546062 h 1073024"/>
                <a:gd name="connsiteX0" fmla="*/ 5877111 w 5877111"/>
                <a:gd name="connsiteY0" fmla="*/ 662478 h 1086953"/>
                <a:gd name="connsiteX1" fmla="*/ 5242628 w 5877111"/>
                <a:gd name="connsiteY1" fmla="*/ 18665 h 1086953"/>
                <a:gd name="connsiteX2" fmla="*/ 4412205 w 5877111"/>
                <a:gd name="connsiteY2" fmla="*/ 1086946 h 1086953"/>
                <a:gd name="connsiteX3" fmla="*/ 3413828 w 5877111"/>
                <a:gd name="connsiteY3" fmla="*/ 3 h 1086953"/>
                <a:gd name="connsiteX4" fmla="*/ 2294155 w 5877111"/>
                <a:gd name="connsiteY4" fmla="*/ 1073024 h 1086953"/>
                <a:gd name="connsiteX5" fmla="*/ 1426408 w 5877111"/>
                <a:gd name="connsiteY5" fmla="*/ 9334 h 1086953"/>
                <a:gd name="connsiteX6" fmla="*/ 591906 w 5877111"/>
                <a:gd name="connsiteY6" fmla="*/ 1057521 h 1086953"/>
                <a:gd name="connsiteX7" fmla="*/ 0 w 5877111"/>
                <a:gd name="connsiteY7" fmla="*/ 546063 h 1086953"/>
                <a:gd name="connsiteX0" fmla="*/ 5877111 w 5945991"/>
                <a:gd name="connsiteY0" fmla="*/ 662478 h 1086953"/>
                <a:gd name="connsiteX1" fmla="*/ 5904345 w 5945991"/>
                <a:gd name="connsiteY1" fmla="*/ 690871 h 1086953"/>
                <a:gd name="connsiteX2" fmla="*/ 5242628 w 5945991"/>
                <a:gd name="connsiteY2" fmla="*/ 18665 h 1086953"/>
                <a:gd name="connsiteX3" fmla="*/ 4412205 w 5945991"/>
                <a:gd name="connsiteY3" fmla="*/ 1086946 h 1086953"/>
                <a:gd name="connsiteX4" fmla="*/ 3413828 w 5945991"/>
                <a:gd name="connsiteY4" fmla="*/ 3 h 1086953"/>
                <a:gd name="connsiteX5" fmla="*/ 2294155 w 5945991"/>
                <a:gd name="connsiteY5" fmla="*/ 1073024 h 1086953"/>
                <a:gd name="connsiteX6" fmla="*/ 1426408 w 5945991"/>
                <a:gd name="connsiteY6" fmla="*/ 9334 h 1086953"/>
                <a:gd name="connsiteX7" fmla="*/ 591906 w 5945991"/>
                <a:gd name="connsiteY7" fmla="*/ 1057521 h 1086953"/>
                <a:gd name="connsiteX8" fmla="*/ 0 w 5945991"/>
                <a:gd name="connsiteY8" fmla="*/ 546063 h 1086953"/>
                <a:gd name="connsiteX0" fmla="*/ 5877111 w 6346356"/>
                <a:gd name="connsiteY0" fmla="*/ 662478 h 1086952"/>
                <a:gd name="connsiteX1" fmla="*/ 6333007 w 6346356"/>
                <a:gd name="connsiteY1" fmla="*/ 1070681 h 1086952"/>
                <a:gd name="connsiteX2" fmla="*/ 5242628 w 6346356"/>
                <a:gd name="connsiteY2" fmla="*/ 18665 h 1086952"/>
                <a:gd name="connsiteX3" fmla="*/ 4412205 w 6346356"/>
                <a:gd name="connsiteY3" fmla="*/ 1086946 h 1086952"/>
                <a:gd name="connsiteX4" fmla="*/ 3413828 w 6346356"/>
                <a:gd name="connsiteY4" fmla="*/ 3 h 1086952"/>
                <a:gd name="connsiteX5" fmla="*/ 2294155 w 6346356"/>
                <a:gd name="connsiteY5" fmla="*/ 1073024 h 1086952"/>
                <a:gd name="connsiteX6" fmla="*/ 1426408 w 6346356"/>
                <a:gd name="connsiteY6" fmla="*/ 9334 h 1086952"/>
                <a:gd name="connsiteX7" fmla="*/ 591906 w 6346356"/>
                <a:gd name="connsiteY7" fmla="*/ 1057521 h 1086952"/>
                <a:gd name="connsiteX8" fmla="*/ 0 w 6346356"/>
                <a:gd name="connsiteY8" fmla="*/ 546063 h 1086952"/>
                <a:gd name="connsiteX0" fmla="*/ 5938351 w 6347797"/>
                <a:gd name="connsiteY0" fmla="*/ 995780 h 1105093"/>
                <a:gd name="connsiteX1" fmla="*/ 6333007 w 6347797"/>
                <a:gd name="connsiteY1" fmla="*/ 1070681 h 1105093"/>
                <a:gd name="connsiteX2" fmla="*/ 5242628 w 6347797"/>
                <a:gd name="connsiteY2" fmla="*/ 18665 h 1105093"/>
                <a:gd name="connsiteX3" fmla="*/ 4412205 w 6347797"/>
                <a:gd name="connsiteY3" fmla="*/ 1086946 h 1105093"/>
                <a:gd name="connsiteX4" fmla="*/ 3413828 w 6347797"/>
                <a:gd name="connsiteY4" fmla="*/ 3 h 1105093"/>
                <a:gd name="connsiteX5" fmla="*/ 2294155 w 6347797"/>
                <a:gd name="connsiteY5" fmla="*/ 1073024 h 1105093"/>
                <a:gd name="connsiteX6" fmla="*/ 1426408 w 6347797"/>
                <a:gd name="connsiteY6" fmla="*/ 9334 h 1105093"/>
                <a:gd name="connsiteX7" fmla="*/ 591906 w 6347797"/>
                <a:gd name="connsiteY7" fmla="*/ 1057521 h 1105093"/>
                <a:gd name="connsiteX8" fmla="*/ 0 w 6347797"/>
                <a:gd name="connsiteY8" fmla="*/ 546063 h 1105093"/>
                <a:gd name="connsiteX0" fmla="*/ 5938351 w 5983913"/>
                <a:gd name="connsiteY0" fmla="*/ 995780 h 1086953"/>
                <a:gd name="connsiteX1" fmla="*/ 5934962 w 5983913"/>
                <a:gd name="connsiteY1" fmla="*/ 597855 h 1086953"/>
                <a:gd name="connsiteX2" fmla="*/ 5242628 w 5983913"/>
                <a:gd name="connsiteY2" fmla="*/ 18665 h 1086953"/>
                <a:gd name="connsiteX3" fmla="*/ 4412205 w 5983913"/>
                <a:gd name="connsiteY3" fmla="*/ 1086946 h 1086953"/>
                <a:gd name="connsiteX4" fmla="*/ 3413828 w 5983913"/>
                <a:gd name="connsiteY4" fmla="*/ 3 h 1086953"/>
                <a:gd name="connsiteX5" fmla="*/ 2294155 w 5983913"/>
                <a:gd name="connsiteY5" fmla="*/ 1073024 h 1086953"/>
                <a:gd name="connsiteX6" fmla="*/ 1426408 w 5983913"/>
                <a:gd name="connsiteY6" fmla="*/ 9334 h 1086953"/>
                <a:gd name="connsiteX7" fmla="*/ 591906 w 5983913"/>
                <a:gd name="connsiteY7" fmla="*/ 1057521 h 1086953"/>
                <a:gd name="connsiteX8" fmla="*/ 0 w 5983913"/>
                <a:gd name="connsiteY8" fmla="*/ 546063 h 1086953"/>
                <a:gd name="connsiteX0" fmla="*/ 6367017 w 6367063"/>
                <a:gd name="connsiteY0" fmla="*/ 1073292 h 1086953"/>
                <a:gd name="connsiteX1" fmla="*/ 5934962 w 6367063"/>
                <a:gd name="connsiteY1" fmla="*/ 597855 h 1086953"/>
                <a:gd name="connsiteX2" fmla="*/ 5242628 w 6367063"/>
                <a:gd name="connsiteY2" fmla="*/ 18665 h 1086953"/>
                <a:gd name="connsiteX3" fmla="*/ 4412205 w 6367063"/>
                <a:gd name="connsiteY3" fmla="*/ 1086946 h 1086953"/>
                <a:gd name="connsiteX4" fmla="*/ 3413828 w 6367063"/>
                <a:gd name="connsiteY4" fmla="*/ 3 h 1086953"/>
                <a:gd name="connsiteX5" fmla="*/ 2294155 w 6367063"/>
                <a:gd name="connsiteY5" fmla="*/ 1073024 h 1086953"/>
                <a:gd name="connsiteX6" fmla="*/ 1426408 w 6367063"/>
                <a:gd name="connsiteY6" fmla="*/ 9334 h 1086953"/>
                <a:gd name="connsiteX7" fmla="*/ 591906 w 6367063"/>
                <a:gd name="connsiteY7" fmla="*/ 1057521 h 1086953"/>
                <a:gd name="connsiteX8" fmla="*/ 0 w 6367063"/>
                <a:gd name="connsiteY8" fmla="*/ 546063 h 1086953"/>
                <a:gd name="connsiteX0" fmla="*/ 6795679 w 6795699"/>
                <a:gd name="connsiteY0" fmla="*/ 1088795 h 1088837"/>
                <a:gd name="connsiteX1" fmla="*/ 5934962 w 6795699"/>
                <a:gd name="connsiteY1" fmla="*/ 597855 h 1088837"/>
                <a:gd name="connsiteX2" fmla="*/ 5242628 w 6795699"/>
                <a:gd name="connsiteY2" fmla="*/ 18665 h 1088837"/>
                <a:gd name="connsiteX3" fmla="*/ 4412205 w 6795699"/>
                <a:gd name="connsiteY3" fmla="*/ 1086946 h 1088837"/>
                <a:gd name="connsiteX4" fmla="*/ 3413828 w 6795699"/>
                <a:gd name="connsiteY4" fmla="*/ 3 h 1088837"/>
                <a:gd name="connsiteX5" fmla="*/ 2294155 w 6795699"/>
                <a:gd name="connsiteY5" fmla="*/ 1073024 h 1088837"/>
                <a:gd name="connsiteX6" fmla="*/ 1426408 w 6795699"/>
                <a:gd name="connsiteY6" fmla="*/ 9334 h 1088837"/>
                <a:gd name="connsiteX7" fmla="*/ 591906 w 6795699"/>
                <a:gd name="connsiteY7" fmla="*/ 1057521 h 1088837"/>
                <a:gd name="connsiteX8" fmla="*/ 0 w 6795699"/>
                <a:gd name="connsiteY8" fmla="*/ 546063 h 1088837"/>
                <a:gd name="connsiteX0" fmla="*/ 7224345 w 7224358"/>
                <a:gd name="connsiteY0" fmla="*/ 763244 h 1086953"/>
                <a:gd name="connsiteX1" fmla="*/ 5934962 w 7224358"/>
                <a:gd name="connsiteY1" fmla="*/ 597855 h 1086953"/>
                <a:gd name="connsiteX2" fmla="*/ 5242628 w 7224358"/>
                <a:gd name="connsiteY2" fmla="*/ 18665 h 1086953"/>
                <a:gd name="connsiteX3" fmla="*/ 4412205 w 7224358"/>
                <a:gd name="connsiteY3" fmla="*/ 1086946 h 1086953"/>
                <a:gd name="connsiteX4" fmla="*/ 3413828 w 7224358"/>
                <a:gd name="connsiteY4" fmla="*/ 3 h 1086953"/>
                <a:gd name="connsiteX5" fmla="*/ 2294155 w 7224358"/>
                <a:gd name="connsiteY5" fmla="*/ 1073024 h 1086953"/>
                <a:gd name="connsiteX6" fmla="*/ 1426408 w 7224358"/>
                <a:gd name="connsiteY6" fmla="*/ 9334 h 1086953"/>
                <a:gd name="connsiteX7" fmla="*/ 591906 w 7224358"/>
                <a:gd name="connsiteY7" fmla="*/ 1057521 h 1086953"/>
                <a:gd name="connsiteX8" fmla="*/ 0 w 7224358"/>
                <a:gd name="connsiteY8" fmla="*/ 546063 h 1086953"/>
                <a:gd name="connsiteX0" fmla="*/ 7377442 w 7377452"/>
                <a:gd name="connsiteY0" fmla="*/ 949274 h 1086953"/>
                <a:gd name="connsiteX1" fmla="*/ 5934962 w 7377452"/>
                <a:gd name="connsiteY1" fmla="*/ 597855 h 1086953"/>
                <a:gd name="connsiteX2" fmla="*/ 5242628 w 7377452"/>
                <a:gd name="connsiteY2" fmla="*/ 18665 h 1086953"/>
                <a:gd name="connsiteX3" fmla="*/ 4412205 w 7377452"/>
                <a:gd name="connsiteY3" fmla="*/ 1086946 h 1086953"/>
                <a:gd name="connsiteX4" fmla="*/ 3413828 w 7377452"/>
                <a:gd name="connsiteY4" fmla="*/ 3 h 1086953"/>
                <a:gd name="connsiteX5" fmla="*/ 2294155 w 7377452"/>
                <a:gd name="connsiteY5" fmla="*/ 1073024 h 1086953"/>
                <a:gd name="connsiteX6" fmla="*/ 1426408 w 7377452"/>
                <a:gd name="connsiteY6" fmla="*/ 9334 h 1086953"/>
                <a:gd name="connsiteX7" fmla="*/ 591906 w 7377452"/>
                <a:gd name="connsiteY7" fmla="*/ 1057521 h 1086953"/>
                <a:gd name="connsiteX8" fmla="*/ 0 w 7377452"/>
                <a:gd name="connsiteY8" fmla="*/ 546063 h 1086953"/>
                <a:gd name="connsiteX0" fmla="*/ 6550735 w 6550764"/>
                <a:gd name="connsiteY0" fmla="*/ 1088796 h 1088838"/>
                <a:gd name="connsiteX1" fmla="*/ 5934962 w 6550764"/>
                <a:gd name="connsiteY1" fmla="*/ 597855 h 1088838"/>
                <a:gd name="connsiteX2" fmla="*/ 5242628 w 6550764"/>
                <a:gd name="connsiteY2" fmla="*/ 18665 h 1088838"/>
                <a:gd name="connsiteX3" fmla="*/ 4412205 w 6550764"/>
                <a:gd name="connsiteY3" fmla="*/ 1086946 h 1088838"/>
                <a:gd name="connsiteX4" fmla="*/ 3413828 w 6550764"/>
                <a:gd name="connsiteY4" fmla="*/ 3 h 1088838"/>
                <a:gd name="connsiteX5" fmla="*/ 2294155 w 6550764"/>
                <a:gd name="connsiteY5" fmla="*/ 1073024 h 1088838"/>
                <a:gd name="connsiteX6" fmla="*/ 1426408 w 6550764"/>
                <a:gd name="connsiteY6" fmla="*/ 9334 h 1088838"/>
                <a:gd name="connsiteX7" fmla="*/ 591906 w 6550764"/>
                <a:gd name="connsiteY7" fmla="*/ 1057521 h 1088838"/>
                <a:gd name="connsiteX8" fmla="*/ 0 w 6550764"/>
                <a:gd name="connsiteY8" fmla="*/ 546063 h 1088838"/>
                <a:gd name="connsiteX0" fmla="*/ 6550735 w 6746472"/>
                <a:gd name="connsiteY0" fmla="*/ 1088796 h 1088796"/>
                <a:gd name="connsiteX1" fmla="*/ 5934962 w 6746472"/>
                <a:gd name="connsiteY1" fmla="*/ 597855 h 1088796"/>
                <a:gd name="connsiteX2" fmla="*/ 5242628 w 6746472"/>
                <a:gd name="connsiteY2" fmla="*/ 18665 h 1088796"/>
                <a:gd name="connsiteX3" fmla="*/ 4412205 w 6746472"/>
                <a:gd name="connsiteY3" fmla="*/ 1086946 h 1088796"/>
                <a:gd name="connsiteX4" fmla="*/ 3413828 w 6746472"/>
                <a:gd name="connsiteY4" fmla="*/ 3 h 1088796"/>
                <a:gd name="connsiteX5" fmla="*/ 2294155 w 6746472"/>
                <a:gd name="connsiteY5" fmla="*/ 1073024 h 1088796"/>
                <a:gd name="connsiteX6" fmla="*/ 1426408 w 6746472"/>
                <a:gd name="connsiteY6" fmla="*/ 9334 h 1088796"/>
                <a:gd name="connsiteX7" fmla="*/ 591906 w 6746472"/>
                <a:gd name="connsiteY7" fmla="*/ 1057521 h 1088796"/>
                <a:gd name="connsiteX8" fmla="*/ 0 w 6746472"/>
                <a:gd name="connsiteY8" fmla="*/ 546063 h 1088796"/>
                <a:gd name="connsiteX0" fmla="*/ 6550735 w 6550734"/>
                <a:gd name="connsiteY0" fmla="*/ 1088796 h 1189828"/>
                <a:gd name="connsiteX1" fmla="*/ 5934962 w 6550734"/>
                <a:gd name="connsiteY1" fmla="*/ 597855 h 1189828"/>
                <a:gd name="connsiteX2" fmla="*/ 5242628 w 6550734"/>
                <a:gd name="connsiteY2" fmla="*/ 18665 h 1189828"/>
                <a:gd name="connsiteX3" fmla="*/ 4412205 w 6550734"/>
                <a:gd name="connsiteY3" fmla="*/ 1086946 h 1189828"/>
                <a:gd name="connsiteX4" fmla="*/ 3413828 w 6550734"/>
                <a:gd name="connsiteY4" fmla="*/ 3 h 1189828"/>
                <a:gd name="connsiteX5" fmla="*/ 2294155 w 6550734"/>
                <a:gd name="connsiteY5" fmla="*/ 1073024 h 1189828"/>
                <a:gd name="connsiteX6" fmla="*/ 1426408 w 6550734"/>
                <a:gd name="connsiteY6" fmla="*/ 9334 h 1189828"/>
                <a:gd name="connsiteX7" fmla="*/ 591906 w 6550734"/>
                <a:gd name="connsiteY7" fmla="*/ 1057521 h 1189828"/>
                <a:gd name="connsiteX8" fmla="*/ 0 w 6550734"/>
                <a:gd name="connsiteY8" fmla="*/ 546063 h 1189828"/>
                <a:gd name="connsiteX0" fmla="*/ 7132490 w 7132490"/>
                <a:gd name="connsiteY0" fmla="*/ 980279 h 1093236"/>
                <a:gd name="connsiteX1" fmla="*/ 5934962 w 7132490"/>
                <a:gd name="connsiteY1" fmla="*/ 597855 h 1093236"/>
                <a:gd name="connsiteX2" fmla="*/ 5242628 w 7132490"/>
                <a:gd name="connsiteY2" fmla="*/ 18665 h 1093236"/>
                <a:gd name="connsiteX3" fmla="*/ 4412205 w 7132490"/>
                <a:gd name="connsiteY3" fmla="*/ 1086946 h 1093236"/>
                <a:gd name="connsiteX4" fmla="*/ 3413828 w 7132490"/>
                <a:gd name="connsiteY4" fmla="*/ 3 h 1093236"/>
                <a:gd name="connsiteX5" fmla="*/ 2294155 w 7132490"/>
                <a:gd name="connsiteY5" fmla="*/ 1073024 h 1093236"/>
                <a:gd name="connsiteX6" fmla="*/ 1426408 w 7132490"/>
                <a:gd name="connsiteY6" fmla="*/ 9334 h 1093236"/>
                <a:gd name="connsiteX7" fmla="*/ 591906 w 7132490"/>
                <a:gd name="connsiteY7" fmla="*/ 1057521 h 1093236"/>
                <a:gd name="connsiteX8" fmla="*/ 0 w 7132490"/>
                <a:gd name="connsiteY8" fmla="*/ 546063 h 1093236"/>
                <a:gd name="connsiteX0" fmla="*/ 7163110 w 7163110"/>
                <a:gd name="connsiteY0" fmla="*/ 1057791 h 1161970"/>
                <a:gd name="connsiteX1" fmla="*/ 5934962 w 7163110"/>
                <a:gd name="connsiteY1" fmla="*/ 597855 h 1161970"/>
                <a:gd name="connsiteX2" fmla="*/ 5242628 w 7163110"/>
                <a:gd name="connsiteY2" fmla="*/ 18665 h 1161970"/>
                <a:gd name="connsiteX3" fmla="*/ 4412205 w 7163110"/>
                <a:gd name="connsiteY3" fmla="*/ 1086946 h 1161970"/>
                <a:gd name="connsiteX4" fmla="*/ 3413828 w 7163110"/>
                <a:gd name="connsiteY4" fmla="*/ 3 h 1161970"/>
                <a:gd name="connsiteX5" fmla="*/ 2294155 w 7163110"/>
                <a:gd name="connsiteY5" fmla="*/ 1073024 h 1161970"/>
                <a:gd name="connsiteX6" fmla="*/ 1426408 w 7163110"/>
                <a:gd name="connsiteY6" fmla="*/ 9334 h 1161970"/>
                <a:gd name="connsiteX7" fmla="*/ 591906 w 7163110"/>
                <a:gd name="connsiteY7" fmla="*/ 1057521 h 1161970"/>
                <a:gd name="connsiteX8" fmla="*/ 0 w 7163110"/>
                <a:gd name="connsiteY8" fmla="*/ 546063 h 1161970"/>
                <a:gd name="connsiteX0" fmla="*/ 7163110 w 7163110"/>
                <a:gd name="connsiteY0" fmla="*/ 1057791 h 1086953"/>
                <a:gd name="connsiteX1" fmla="*/ 5934962 w 7163110"/>
                <a:gd name="connsiteY1" fmla="*/ 597855 h 1086953"/>
                <a:gd name="connsiteX2" fmla="*/ 5242628 w 7163110"/>
                <a:gd name="connsiteY2" fmla="*/ 18665 h 1086953"/>
                <a:gd name="connsiteX3" fmla="*/ 4412205 w 7163110"/>
                <a:gd name="connsiteY3" fmla="*/ 1086946 h 1086953"/>
                <a:gd name="connsiteX4" fmla="*/ 3413828 w 7163110"/>
                <a:gd name="connsiteY4" fmla="*/ 3 h 1086953"/>
                <a:gd name="connsiteX5" fmla="*/ 2294155 w 7163110"/>
                <a:gd name="connsiteY5" fmla="*/ 1073024 h 1086953"/>
                <a:gd name="connsiteX6" fmla="*/ 1426408 w 7163110"/>
                <a:gd name="connsiteY6" fmla="*/ 9334 h 1086953"/>
                <a:gd name="connsiteX7" fmla="*/ 591906 w 7163110"/>
                <a:gd name="connsiteY7" fmla="*/ 1057521 h 1086953"/>
                <a:gd name="connsiteX8" fmla="*/ 0 w 7163110"/>
                <a:gd name="connsiteY8" fmla="*/ 546063 h 1086953"/>
                <a:gd name="connsiteX0" fmla="*/ 6765065 w 6765065"/>
                <a:gd name="connsiteY0" fmla="*/ 1073293 h 1086953"/>
                <a:gd name="connsiteX1" fmla="*/ 5934962 w 6765065"/>
                <a:gd name="connsiteY1" fmla="*/ 597855 h 1086953"/>
                <a:gd name="connsiteX2" fmla="*/ 5242628 w 6765065"/>
                <a:gd name="connsiteY2" fmla="*/ 18665 h 1086953"/>
                <a:gd name="connsiteX3" fmla="*/ 4412205 w 6765065"/>
                <a:gd name="connsiteY3" fmla="*/ 1086946 h 1086953"/>
                <a:gd name="connsiteX4" fmla="*/ 3413828 w 6765065"/>
                <a:gd name="connsiteY4" fmla="*/ 3 h 1086953"/>
                <a:gd name="connsiteX5" fmla="*/ 2294155 w 6765065"/>
                <a:gd name="connsiteY5" fmla="*/ 1073024 h 1086953"/>
                <a:gd name="connsiteX6" fmla="*/ 1426408 w 6765065"/>
                <a:gd name="connsiteY6" fmla="*/ 9334 h 1086953"/>
                <a:gd name="connsiteX7" fmla="*/ 591906 w 6765065"/>
                <a:gd name="connsiteY7" fmla="*/ 1057521 h 1086953"/>
                <a:gd name="connsiteX8" fmla="*/ 0 w 6765065"/>
                <a:gd name="connsiteY8" fmla="*/ 546063 h 1086953"/>
                <a:gd name="connsiteX0" fmla="*/ 6765065 w 6765065"/>
                <a:gd name="connsiteY0" fmla="*/ 1073293 h 1086953"/>
                <a:gd name="connsiteX1" fmla="*/ 5934962 w 6765065"/>
                <a:gd name="connsiteY1" fmla="*/ 597855 h 1086953"/>
                <a:gd name="connsiteX2" fmla="*/ 5242628 w 6765065"/>
                <a:gd name="connsiteY2" fmla="*/ 18665 h 1086953"/>
                <a:gd name="connsiteX3" fmla="*/ 4412205 w 6765065"/>
                <a:gd name="connsiteY3" fmla="*/ 1086946 h 1086953"/>
                <a:gd name="connsiteX4" fmla="*/ 3413828 w 6765065"/>
                <a:gd name="connsiteY4" fmla="*/ 3 h 1086953"/>
                <a:gd name="connsiteX5" fmla="*/ 2294155 w 6765065"/>
                <a:gd name="connsiteY5" fmla="*/ 1073024 h 1086953"/>
                <a:gd name="connsiteX6" fmla="*/ 1426408 w 6765065"/>
                <a:gd name="connsiteY6" fmla="*/ 9334 h 1086953"/>
                <a:gd name="connsiteX7" fmla="*/ 591906 w 6765065"/>
                <a:gd name="connsiteY7" fmla="*/ 1057521 h 1086953"/>
                <a:gd name="connsiteX8" fmla="*/ 0 w 6765065"/>
                <a:gd name="connsiteY8" fmla="*/ 546063 h 1086953"/>
                <a:gd name="connsiteX0" fmla="*/ 6550731 w 6550731"/>
                <a:gd name="connsiteY0" fmla="*/ 1065542 h 1086953"/>
                <a:gd name="connsiteX1" fmla="*/ 5934962 w 6550731"/>
                <a:gd name="connsiteY1" fmla="*/ 597855 h 1086953"/>
                <a:gd name="connsiteX2" fmla="*/ 5242628 w 6550731"/>
                <a:gd name="connsiteY2" fmla="*/ 18665 h 1086953"/>
                <a:gd name="connsiteX3" fmla="*/ 4412205 w 6550731"/>
                <a:gd name="connsiteY3" fmla="*/ 1086946 h 1086953"/>
                <a:gd name="connsiteX4" fmla="*/ 3413828 w 6550731"/>
                <a:gd name="connsiteY4" fmla="*/ 3 h 1086953"/>
                <a:gd name="connsiteX5" fmla="*/ 2294155 w 6550731"/>
                <a:gd name="connsiteY5" fmla="*/ 1073024 h 1086953"/>
                <a:gd name="connsiteX6" fmla="*/ 1426408 w 6550731"/>
                <a:gd name="connsiteY6" fmla="*/ 9334 h 1086953"/>
                <a:gd name="connsiteX7" fmla="*/ 591906 w 6550731"/>
                <a:gd name="connsiteY7" fmla="*/ 1057521 h 1086953"/>
                <a:gd name="connsiteX8" fmla="*/ 0 w 6550731"/>
                <a:gd name="connsiteY8" fmla="*/ 546063 h 1086953"/>
                <a:gd name="connsiteX0" fmla="*/ 6550731 w 6550731"/>
                <a:gd name="connsiteY0" fmla="*/ 1065542 h 1086953"/>
                <a:gd name="connsiteX1" fmla="*/ 5934962 w 6550731"/>
                <a:gd name="connsiteY1" fmla="*/ 597855 h 1086953"/>
                <a:gd name="connsiteX2" fmla="*/ 5242628 w 6550731"/>
                <a:gd name="connsiteY2" fmla="*/ 18665 h 1086953"/>
                <a:gd name="connsiteX3" fmla="*/ 4412205 w 6550731"/>
                <a:gd name="connsiteY3" fmla="*/ 1086946 h 1086953"/>
                <a:gd name="connsiteX4" fmla="*/ 3413828 w 6550731"/>
                <a:gd name="connsiteY4" fmla="*/ 3 h 1086953"/>
                <a:gd name="connsiteX5" fmla="*/ 2294155 w 6550731"/>
                <a:gd name="connsiteY5" fmla="*/ 1073024 h 1086953"/>
                <a:gd name="connsiteX6" fmla="*/ 1426408 w 6550731"/>
                <a:gd name="connsiteY6" fmla="*/ 9334 h 1086953"/>
                <a:gd name="connsiteX7" fmla="*/ 591906 w 6550731"/>
                <a:gd name="connsiteY7" fmla="*/ 1057521 h 1086953"/>
                <a:gd name="connsiteX8" fmla="*/ 0 w 6550731"/>
                <a:gd name="connsiteY8" fmla="*/ 546063 h 1086953"/>
                <a:gd name="connsiteX0" fmla="*/ 6550731 w 6550731"/>
                <a:gd name="connsiteY0" fmla="*/ 1065542 h 1086953"/>
                <a:gd name="connsiteX1" fmla="*/ 5934962 w 6550731"/>
                <a:gd name="connsiteY1" fmla="*/ 597855 h 1086953"/>
                <a:gd name="connsiteX2" fmla="*/ 5242628 w 6550731"/>
                <a:gd name="connsiteY2" fmla="*/ 18665 h 1086953"/>
                <a:gd name="connsiteX3" fmla="*/ 4412205 w 6550731"/>
                <a:gd name="connsiteY3" fmla="*/ 1086946 h 1086953"/>
                <a:gd name="connsiteX4" fmla="*/ 3413828 w 6550731"/>
                <a:gd name="connsiteY4" fmla="*/ 3 h 1086953"/>
                <a:gd name="connsiteX5" fmla="*/ 2294155 w 6550731"/>
                <a:gd name="connsiteY5" fmla="*/ 1073024 h 1086953"/>
                <a:gd name="connsiteX6" fmla="*/ 1426408 w 6550731"/>
                <a:gd name="connsiteY6" fmla="*/ 9334 h 1086953"/>
                <a:gd name="connsiteX7" fmla="*/ 591906 w 6550731"/>
                <a:gd name="connsiteY7" fmla="*/ 1057521 h 1086953"/>
                <a:gd name="connsiteX8" fmla="*/ 0 w 6550731"/>
                <a:gd name="connsiteY8" fmla="*/ 546063 h 1086953"/>
                <a:gd name="connsiteX0" fmla="*/ 6673205 w 6673205"/>
                <a:gd name="connsiteY0" fmla="*/ 1065542 h 1086953"/>
                <a:gd name="connsiteX1" fmla="*/ 5934962 w 6673205"/>
                <a:gd name="connsiteY1" fmla="*/ 597855 h 1086953"/>
                <a:gd name="connsiteX2" fmla="*/ 5242628 w 6673205"/>
                <a:gd name="connsiteY2" fmla="*/ 18665 h 1086953"/>
                <a:gd name="connsiteX3" fmla="*/ 4412205 w 6673205"/>
                <a:gd name="connsiteY3" fmla="*/ 1086946 h 1086953"/>
                <a:gd name="connsiteX4" fmla="*/ 3413828 w 6673205"/>
                <a:gd name="connsiteY4" fmla="*/ 3 h 1086953"/>
                <a:gd name="connsiteX5" fmla="*/ 2294155 w 6673205"/>
                <a:gd name="connsiteY5" fmla="*/ 1073024 h 1086953"/>
                <a:gd name="connsiteX6" fmla="*/ 1426408 w 6673205"/>
                <a:gd name="connsiteY6" fmla="*/ 9334 h 1086953"/>
                <a:gd name="connsiteX7" fmla="*/ 591906 w 6673205"/>
                <a:gd name="connsiteY7" fmla="*/ 1057521 h 1086953"/>
                <a:gd name="connsiteX8" fmla="*/ 0 w 6673205"/>
                <a:gd name="connsiteY8" fmla="*/ 546063 h 1086953"/>
                <a:gd name="connsiteX0" fmla="*/ 6673205 w 6673205"/>
                <a:gd name="connsiteY0" fmla="*/ 1065542 h 1086953"/>
                <a:gd name="connsiteX1" fmla="*/ 5934962 w 6673205"/>
                <a:gd name="connsiteY1" fmla="*/ 597855 h 1086953"/>
                <a:gd name="connsiteX2" fmla="*/ 5242628 w 6673205"/>
                <a:gd name="connsiteY2" fmla="*/ 18665 h 1086953"/>
                <a:gd name="connsiteX3" fmla="*/ 4412205 w 6673205"/>
                <a:gd name="connsiteY3" fmla="*/ 1086946 h 1086953"/>
                <a:gd name="connsiteX4" fmla="*/ 3413828 w 6673205"/>
                <a:gd name="connsiteY4" fmla="*/ 3 h 1086953"/>
                <a:gd name="connsiteX5" fmla="*/ 2294155 w 6673205"/>
                <a:gd name="connsiteY5" fmla="*/ 1073024 h 1086953"/>
                <a:gd name="connsiteX6" fmla="*/ 1426408 w 6673205"/>
                <a:gd name="connsiteY6" fmla="*/ 9334 h 1086953"/>
                <a:gd name="connsiteX7" fmla="*/ 591906 w 6673205"/>
                <a:gd name="connsiteY7" fmla="*/ 1057521 h 1086953"/>
                <a:gd name="connsiteX8" fmla="*/ 0 w 6673205"/>
                <a:gd name="connsiteY8" fmla="*/ 546063 h 1086953"/>
                <a:gd name="connsiteX0" fmla="*/ 6673205 w 6673205"/>
                <a:gd name="connsiteY0" fmla="*/ 1073293 h 1086953"/>
                <a:gd name="connsiteX1" fmla="*/ 5934962 w 6673205"/>
                <a:gd name="connsiteY1" fmla="*/ 597855 h 1086953"/>
                <a:gd name="connsiteX2" fmla="*/ 5242628 w 6673205"/>
                <a:gd name="connsiteY2" fmla="*/ 18665 h 1086953"/>
                <a:gd name="connsiteX3" fmla="*/ 4412205 w 6673205"/>
                <a:gd name="connsiteY3" fmla="*/ 1086946 h 1086953"/>
                <a:gd name="connsiteX4" fmla="*/ 3413828 w 6673205"/>
                <a:gd name="connsiteY4" fmla="*/ 3 h 1086953"/>
                <a:gd name="connsiteX5" fmla="*/ 2294155 w 6673205"/>
                <a:gd name="connsiteY5" fmla="*/ 1073024 h 1086953"/>
                <a:gd name="connsiteX6" fmla="*/ 1426408 w 6673205"/>
                <a:gd name="connsiteY6" fmla="*/ 9334 h 1086953"/>
                <a:gd name="connsiteX7" fmla="*/ 591906 w 6673205"/>
                <a:gd name="connsiteY7" fmla="*/ 1057521 h 1086953"/>
                <a:gd name="connsiteX8" fmla="*/ 0 w 6673205"/>
                <a:gd name="connsiteY8" fmla="*/ 546063 h 1086953"/>
                <a:gd name="connsiteX0" fmla="*/ 6673205 w 6673205"/>
                <a:gd name="connsiteY0" fmla="*/ 1073293 h 1086953"/>
                <a:gd name="connsiteX1" fmla="*/ 5873725 w 6673205"/>
                <a:gd name="connsiteY1" fmla="*/ 582353 h 1086953"/>
                <a:gd name="connsiteX2" fmla="*/ 5242628 w 6673205"/>
                <a:gd name="connsiteY2" fmla="*/ 18665 h 1086953"/>
                <a:gd name="connsiteX3" fmla="*/ 4412205 w 6673205"/>
                <a:gd name="connsiteY3" fmla="*/ 1086946 h 1086953"/>
                <a:gd name="connsiteX4" fmla="*/ 3413828 w 6673205"/>
                <a:gd name="connsiteY4" fmla="*/ 3 h 1086953"/>
                <a:gd name="connsiteX5" fmla="*/ 2294155 w 6673205"/>
                <a:gd name="connsiteY5" fmla="*/ 1073024 h 1086953"/>
                <a:gd name="connsiteX6" fmla="*/ 1426408 w 6673205"/>
                <a:gd name="connsiteY6" fmla="*/ 9334 h 1086953"/>
                <a:gd name="connsiteX7" fmla="*/ 591906 w 6673205"/>
                <a:gd name="connsiteY7" fmla="*/ 1057521 h 1086953"/>
                <a:gd name="connsiteX8" fmla="*/ 0 w 6673205"/>
                <a:gd name="connsiteY8" fmla="*/ 546063 h 1086953"/>
                <a:gd name="connsiteX0" fmla="*/ 6673205 w 6673205"/>
                <a:gd name="connsiteY0" fmla="*/ 1073293 h 1086953"/>
                <a:gd name="connsiteX1" fmla="*/ 5843108 w 6673205"/>
                <a:gd name="connsiteY1" fmla="*/ 559099 h 1086953"/>
                <a:gd name="connsiteX2" fmla="*/ 5242628 w 6673205"/>
                <a:gd name="connsiteY2" fmla="*/ 18665 h 1086953"/>
                <a:gd name="connsiteX3" fmla="*/ 4412205 w 6673205"/>
                <a:gd name="connsiteY3" fmla="*/ 1086946 h 1086953"/>
                <a:gd name="connsiteX4" fmla="*/ 3413828 w 6673205"/>
                <a:gd name="connsiteY4" fmla="*/ 3 h 1086953"/>
                <a:gd name="connsiteX5" fmla="*/ 2294155 w 6673205"/>
                <a:gd name="connsiteY5" fmla="*/ 1073024 h 1086953"/>
                <a:gd name="connsiteX6" fmla="*/ 1426408 w 6673205"/>
                <a:gd name="connsiteY6" fmla="*/ 9334 h 1086953"/>
                <a:gd name="connsiteX7" fmla="*/ 591906 w 6673205"/>
                <a:gd name="connsiteY7" fmla="*/ 1057521 h 1086953"/>
                <a:gd name="connsiteX8" fmla="*/ 0 w 6673205"/>
                <a:gd name="connsiteY8" fmla="*/ 546063 h 1086953"/>
                <a:gd name="connsiteX0" fmla="*/ 6673205 w 6673205"/>
                <a:gd name="connsiteY0" fmla="*/ 1073293 h 1086953"/>
                <a:gd name="connsiteX1" fmla="*/ 5751251 w 6673205"/>
                <a:gd name="connsiteY1" fmla="*/ 520343 h 1086953"/>
                <a:gd name="connsiteX2" fmla="*/ 5242628 w 6673205"/>
                <a:gd name="connsiteY2" fmla="*/ 18665 h 1086953"/>
                <a:gd name="connsiteX3" fmla="*/ 4412205 w 6673205"/>
                <a:gd name="connsiteY3" fmla="*/ 1086946 h 1086953"/>
                <a:gd name="connsiteX4" fmla="*/ 3413828 w 6673205"/>
                <a:gd name="connsiteY4" fmla="*/ 3 h 1086953"/>
                <a:gd name="connsiteX5" fmla="*/ 2294155 w 6673205"/>
                <a:gd name="connsiteY5" fmla="*/ 1073024 h 1086953"/>
                <a:gd name="connsiteX6" fmla="*/ 1426408 w 6673205"/>
                <a:gd name="connsiteY6" fmla="*/ 9334 h 1086953"/>
                <a:gd name="connsiteX7" fmla="*/ 591906 w 6673205"/>
                <a:gd name="connsiteY7" fmla="*/ 1057521 h 1086953"/>
                <a:gd name="connsiteX8" fmla="*/ 0 w 6673205"/>
                <a:gd name="connsiteY8" fmla="*/ 546063 h 108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73205" h="1086953">
                  <a:moveTo>
                    <a:pt x="6673205" y="1073293"/>
                  </a:moveTo>
                  <a:cubicBezTo>
                    <a:pt x="6034750" y="938505"/>
                    <a:pt x="5856998" y="627645"/>
                    <a:pt x="5751251" y="520343"/>
                  </a:cubicBezTo>
                  <a:cubicBezTo>
                    <a:pt x="5645504" y="413041"/>
                    <a:pt x="5465802" y="-75769"/>
                    <a:pt x="5242628" y="18665"/>
                  </a:cubicBezTo>
                  <a:cubicBezTo>
                    <a:pt x="5019454" y="113099"/>
                    <a:pt x="4717005" y="1090056"/>
                    <a:pt x="4412205" y="1086946"/>
                  </a:cubicBezTo>
                  <a:cubicBezTo>
                    <a:pt x="4107405" y="1083836"/>
                    <a:pt x="3766836" y="2323"/>
                    <a:pt x="3413828" y="3"/>
                  </a:cubicBezTo>
                  <a:cubicBezTo>
                    <a:pt x="3060820" y="-2317"/>
                    <a:pt x="2625392" y="1071469"/>
                    <a:pt x="2294155" y="1073024"/>
                  </a:cubicBezTo>
                  <a:cubicBezTo>
                    <a:pt x="1962918" y="1074579"/>
                    <a:pt x="1710116" y="11918"/>
                    <a:pt x="1426408" y="9334"/>
                  </a:cubicBezTo>
                  <a:cubicBezTo>
                    <a:pt x="1142700" y="6750"/>
                    <a:pt x="850053" y="956439"/>
                    <a:pt x="591906" y="1057521"/>
                  </a:cubicBezTo>
                  <a:cubicBezTo>
                    <a:pt x="333760" y="1143101"/>
                    <a:pt x="197498" y="825204"/>
                    <a:pt x="0" y="546063"/>
                  </a:cubicBezTo>
                </a:path>
              </a:pathLst>
            </a:cu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8FB6D92-E144-43FC-B332-614D19747689}"/>
                </a:ext>
              </a:extLst>
            </p:cNvPr>
            <p:cNvSpPr/>
            <p:nvPr/>
          </p:nvSpPr>
          <p:spPr>
            <a:xfrm>
              <a:off x="6267065" y="2630306"/>
              <a:ext cx="4126253" cy="1308430"/>
            </a:xfrm>
            <a:custGeom>
              <a:avLst/>
              <a:gdLst>
                <a:gd name="connsiteX0" fmla="*/ 8070980 w 8070980"/>
                <a:gd name="connsiteY0" fmla="*/ 0 h 1112832"/>
                <a:gd name="connsiteX1" fmla="*/ 6941976 w 8070980"/>
                <a:gd name="connsiteY1" fmla="*/ 1073020 h 1112832"/>
                <a:gd name="connsiteX2" fmla="*/ 5728996 w 8070980"/>
                <a:gd name="connsiteY2" fmla="*/ 9331 h 1112832"/>
                <a:gd name="connsiteX3" fmla="*/ 4609323 w 8070980"/>
                <a:gd name="connsiteY3" fmla="*/ 1082351 h 1112832"/>
                <a:gd name="connsiteX4" fmla="*/ 3536302 w 8070980"/>
                <a:gd name="connsiteY4" fmla="*/ 18661 h 1112832"/>
                <a:gd name="connsiteX5" fmla="*/ 2416629 w 8070980"/>
                <a:gd name="connsiteY5" fmla="*/ 1091682 h 1112832"/>
                <a:gd name="connsiteX6" fmla="*/ 1548882 w 8070980"/>
                <a:gd name="connsiteY6" fmla="*/ 27992 h 1112832"/>
                <a:gd name="connsiteX7" fmla="*/ 653143 w 8070980"/>
                <a:gd name="connsiteY7" fmla="*/ 1091682 h 1112832"/>
                <a:gd name="connsiteX8" fmla="*/ 0 w 8070980"/>
                <a:gd name="connsiteY8" fmla="*/ 634482 h 1112832"/>
                <a:gd name="connsiteX0" fmla="*/ 8070980 w 8070980"/>
                <a:gd name="connsiteY0" fmla="*/ 1 h 1112833"/>
                <a:gd name="connsiteX1" fmla="*/ 6941976 w 8070980"/>
                <a:gd name="connsiteY1" fmla="*/ 1073021 h 1112833"/>
                <a:gd name="connsiteX2" fmla="*/ 5589037 w 8070980"/>
                <a:gd name="connsiteY2" fmla="*/ 1 h 1112833"/>
                <a:gd name="connsiteX3" fmla="*/ 4609323 w 8070980"/>
                <a:gd name="connsiteY3" fmla="*/ 1082352 h 1112833"/>
                <a:gd name="connsiteX4" fmla="*/ 3536302 w 8070980"/>
                <a:gd name="connsiteY4" fmla="*/ 18662 h 1112833"/>
                <a:gd name="connsiteX5" fmla="*/ 2416629 w 8070980"/>
                <a:gd name="connsiteY5" fmla="*/ 1091683 h 1112833"/>
                <a:gd name="connsiteX6" fmla="*/ 1548882 w 8070980"/>
                <a:gd name="connsiteY6" fmla="*/ 27993 h 1112833"/>
                <a:gd name="connsiteX7" fmla="*/ 653143 w 8070980"/>
                <a:gd name="connsiteY7" fmla="*/ 1091683 h 1112833"/>
                <a:gd name="connsiteX8" fmla="*/ 0 w 8070980"/>
                <a:gd name="connsiteY8" fmla="*/ 634483 h 1112833"/>
                <a:gd name="connsiteX0" fmla="*/ 8070980 w 8070980"/>
                <a:gd name="connsiteY0" fmla="*/ 1 h 1112833"/>
                <a:gd name="connsiteX1" fmla="*/ 6708711 w 8070980"/>
                <a:gd name="connsiteY1" fmla="*/ 1073021 h 1112833"/>
                <a:gd name="connsiteX2" fmla="*/ 5589037 w 8070980"/>
                <a:gd name="connsiteY2" fmla="*/ 1 h 1112833"/>
                <a:gd name="connsiteX3" fmla="*/ 4609323 w 8070980"/>
                <a:gd name="connsiteY3" fmla="*/ 1082352 h 1112833"/>
                <a:gd name="connsiteX4" fmla="*/ 3536302 w 8070980"/>
                <a:gd name="connsiteY4" fmla="*/ 18662 h 1112833"/>
                <a:gd name="connsiteX5" fmla="*/ 2416629 w 8070980"/>
                <a:gd name="connsiteY5" fmla="*/ 1091683 h 1112833"/>
                <a:gd name="connsiteX6" fmla="*/ 1548882 w 8070980"/>
                <a:gd name="connsiteY6" fmla="*/ 27993 h 1112833"/>
                <a:gd name="connsiteX7" fmla="*/ 653143 w 8070980"/>
                <a:gd name="connsiteY7" fmla="*/ 1091683 h 1112833"/>
                <a:gd name="connsiteX8" fmla="*/ 0 w 8070980"/>
                <a:gd name="connsiteY8" fmla="*/ 634483 h 1112833"/>
                <a:gd name="connsiteX0" fmla="*/ 7847046 w 7847046"/>
                <a:gd name="connsiteY0" fmla="*/ 9332 h 1112833"/>
                <a:gd name="connsiteX1" fmla="*/ 6708711 w 7847046"/>
                <a:gd name="connsiteY1" fmla="*/ 1073021 h 1112833"/>
                <a:gd name="connsiteX2" fmla="*/ 5589037 w 7847046"/>
                <a:gd name="connsiteY2" fmla="*/ 1 h 1112833"/>
                <a:gd name="connsiteX3" fmla="*/ 4609323 w 7847046"/>
                <a:gd name="connsiteY3" fmla="*/ 1082352 h 1112833"/>
                <a:gd name="connsiteX4" fmla="*/ 3536302 w 7847046"/>
                <a:gd name="connsiteY4" fmla="*/ 18662 h 1112833"/>
                <a:gd name="connsiteX5" fmla="*/ 2416629 w 7847046"/>
                <a:gd name="connsiteY5" fmla="*/ 1091683 h 1112833"/>
                <a:gd name="connsiteX6" fmla="*/ 1548882 w 7847046"/>
                <a:gd name="connsiteY6" fmla="*/ 27993 h 1112833"/>
                <a:gd name="connsiteX7" fmla="*/ 653143 w 7847046"/>
                <a:gd name="connsiteY7" fmla="*/ 1091683 h 1112833"/>
                <a:gd name="connsiteX8" fmla="*/ 0 w 7847046"/>
                <a:gd name="connsiteY8" fmla="*/ 634483 h 1112833"/>
                <a:gd name="connsiteX0" fmla="*/ 7847046 w 7847046"/>
                <a:gd name="connsiteY0" fmla="*/ 9332 h 1112833"/>
                <a:gd name="connsiteX1" fmla="*/ 6708711 w 7847046"/>
                <a:gd name="connsiteY1" fmla="*/ 1073021 h 1112833"/>
                <a:gd name="connsiteX2" fmla="*/ 5589037 w 7847046"/>
                <a:gd name="connsiteY2" fmla="*/ 1 h 1112833"/>
                <a:gd name="connsiteX3" fmla="*/ 4609323 w 7847046"/>
                <a:gd name="connsiteY3" fmla="*/ 1082352 h 1112833"/>
                <a:gd name="connsiteX4" fmla="*/ 3536302 w 7847046"/>
                <a:gd name="connsiteY4" fmla="*/ 18662 h 1112833"/>
                <a:gd name="connsiteX5" fmla="*/ 2416629 w 7847046"/>
                <a:gd name="connsiteY5" fmla="*/ 1091683 h 1112833"/>
                <a:gd name="connsiteX6" fmla="*/ 1548882 w 7847046"/>
                <a:gd name="connsiteY6" fmla="*/ 27993 h 1112833"/>
                <a:gd name="connsiteX7" fmla="*/ 653143 w 7847046"/>
                <a:gd name="connsiteY7" fmla="*/ 1091683 h 1112833"/>
                <a:gd name="connsiteX8" fmla="*/ 0 w 7847046"/>
                <a:gd name="connsiteY8" fmla="*/ 634483 h 1112833"/>
                <a:gd name="connsiteX0" fmla="*/ 7847046 w 7847046"/>
                <a:gd name="connsiteY0" fmla="*/ 9332 h 1112833"/>
                <a:gd name="connsiteX1" fmla="*/ 6671388 w 7847046"/>
                <a:gd name="connsiteY1" fmla="*/ 1073021 h 1112833"/>
                <a:gd name="connsiteX2" fmla="*/ 5589037 w 7847046"/>
                <a:gd name="connsiteY2" fmla="*/ 1 h 1112833"/>
                <a:gd name="connsiteX3" fmla="*/ 4609323 w 7847046"/>
                <a:gd name="connsiteY3" fmla="*/ 1082352 h 1112833"/>
                <a:gd name="connsiteX4" fmla="*/ 3536302 w 7847046"/>
                <a:gd name="connsiteY4" fmla="*/ 18662 h 1112833"/>
                <a:gd name="connsiteX5" fmla="*/ 2416629 w 7847046"/>
                <a:gd name="connsiteY5" fmla="*/ 1091683 h 1112833"/>
                <a:gd name="connsiteX6" fmla="*/ 1548882 w 7847046"/>
                <a:gd name="connsiteY6" fmla="*/ 27993 h 1112833"/>
                <a:gd name="connsiteX7" fmla="*/ 653143 w 7847046"/>
                <a:gd name="connsiteY7" fmla="*/ 1091683 h 1112833"/>
                <a:gd name="connsiteX8" fmla="*/ 0 w 7847046"/>
                <a:gd name="connsiteY8" fmla="*/ 634483 h 1112833"/>
                <a:gd name="connsiteX0" fmla="*/ 7847046 w 7847046"/>
                <a:gd name="connsiteY0" fmla="*/ 0 h 1103501"/>
                <a:gd name="connsiteX1" fmla="*/ 6671388 w 7847046"/>
                <a:gd name="connsiteY1" fmla="*/ 1063689 h 1103501"/>
                <a:gd name="connsiteX2" fmla="*/ 5523722 w 7847046"/>
                <a:gd name="connsiteY2" fmla="*/ 9331 h 1103501"/>
                <a:gd name="connsiteX3" fmla="*/ 4609323 w 7847046"/>
                <a:gd name="connsiteY3" fmla="*/ 1073020 h 1103501"/>
                <a:gd name="connsiteX4" fmla="*/ 3536302 w 7847046"/>
                <a:gd name="connsiteY4" fmla="*/ 9330 h 1103501"/>
                <a:gd name="connsiteX5" fmla="*/ 2416629 w 7847046"/>
                <a:gd name="connsiteY5" fmla="*/ 1082351 h 1103501"/>
                <a:gd name="connsiteX6" fmla="*/ 1548882 w 7847046"/>
                <a:gd name="connsiteY6" fmla="*/ 18661 h 1103501"/>
                <a:gd name="connsiteX7" fmla="*/ 653143 w 7847046"/>
                <a:gd name="connsiteY7" fmla="*/ 1082351 h 1103501"/>
                <a:gd name="connsiteX8" fmla="*/ 0 w 7847046"/>
                <a:gd name="connsiteY8" fmla="*/ 625151 h 1103501"/>
                <a:gd name="connsiteX0" fmla="*/ 7847046 w 7847046"/>
                <a:gd name="connsiteY0" fmla="*/ 0 h 1103501"/>
                <a:gd name="connsiteX1" fmla="*/ 6550090 w 7847046"/>
                <a:gd name="connsiteY1" fmla="*/ 1073019 h 1103501"/>
                <a:gd name="connsiteX2" fmla="*/ 5523722 w 7847046"/>
                <a:gd name="connsiteY2" fmla="*/ 9331 h 1103501"/>
                <a:gd name="connsiteX3" fmla="*/ 4609323 w 7847046"/>
                <a:gd name="connsiteY3" fmla="*/ 1073020 h 1103501"/>
                <a:gd name="connsiteX4" fmla="*/ 3536302 w 7847046"/>
                <a:gd name="connsiteY4" fmla="*/ 9330 h 1103501"/>
                <a:gd name="connsiteX5" fmla="*/ 2416629 w 7847046"/>
                <a:gd name="connsiteY5" fmla="*/ 1082351 h 1103501"/>
                <a:gd name="connsiteX6" fmla="*/ 1548882 w 7847046"/>
                <a:gd name="connsiteY6" fmla="*/ 18661 h 1103501"/>
                <a:gd name="connsiteX7" fmla="*/ 653143 w 7847046"/>
                <a:gd name="connsiteY7" fmla="*/ 1082351 h 1103501"/>
                <a:gd name="connsiteX8" fmla="*/ 0 w 7847046"/>
                <a:gd name="connsiteY8" fmla="*/ 625151 h 1103501"/>
                <a:gd name="connsiteX0" fmla="*/ 7473822 w 7473822"/>
                <a:gd name="connsiteY0" fmla="*/ 55986 h 1094173"/>
                <a:gd name="connsiteX1" fmla="*/ 6550090 w 7473822"/>
                <a:gd name="connsiteY1" fmla="*/ 1063691 h 1094173"/>
                <a:gd name="connsiteX2" fmla="*/ 5523722 w 7473822"/>
                <a:gd name="connsiteY2" fmla="*/ 3 h 1094173"/>
                <a:gd name="connsiteX3" fmla="*/ 4609323 w 7473822"/>
                <a:gd name="connsiteY3" fmla="*/ 1063692 h 1094173"/>
                <a:gd name="connsiteX4" fmla="*/ 3536302 w 7473822"/>
                <a:gd name="connsiteY4" fmla="*/ 2 h 1094173"/>
                <a:gd name="connsiteX5" fmla="*/ 2416629 w 7473822"/>
                <a:gd name="connsiteY5" fmla="*/ 1073023 h 1094173"/>
                <a:gd name="connsiteX6" fmla="*/ 1548882 w 7473822"/>
                <a:gd name="connsiteY6" fmla="*/ 9333 h 1094173"/>
                <a:gd name="connsiteX7" fmla="*/ 653143 w 7473822"/>
                <a:gd name="connsiteY7" fmla="*/ 1073023 h 1094173"/>
                <a:gd name="connsiteX8" fmla="*/ 0 w 7473822"/>
                <a:gd name="connsiteY8" fmla="*/ 615823 h 1094173"/>
                <a:gd name="connsiteX0" fmla="*/ 7520475 w 7520475"/>
                <a:gd name="connsiteY0" fmla="*/ 0 h 1112832"/>
                <a:gd name="connsiteX1" fmla="*/ 6550090 w 7520475"/>
                <a:gd name="connsiteY1" fmla="*/ 1082350 h 1112832"/>
                <a:gd name="connsiteX2" fmla="*/ 5523722 w 7520475"/>
                <a:gd name="connsiteY2" fmla="*/ 18662 h 1112832"/>
                <a:gd name="connsiteX3" fmla="*/ 4609323 w 7520475"/>
                <a:gd name="connsiteY3" fmla="*/ 1082351 h 1112832"/>
                <a:gd name="connsiteX4" fmla="*/ 3536302 w 7520475"/>
                <a:gd name="connsiteY4" fmla="*/ 18661 h 1112832"/>
                <a:gd name="connsiteX5" fmla="*/ 2416629 w 7520475"/>
                <a:gd name="connsiteY5" fmla="*/ 1091682 h 1112832"/>
                <a:gd name="connsiteX6" fmla="*/ 1548882 w 7520475"/>
                <a:gd name="connsiteY6" fmla="*/ 27992 h 1112832"/>
                <a:gd name="connsiteX7" fmla="*/ 653143 w 7520475"/>
                <a:gd name="connsiteY7" fmla="*/ 1091682 h 1112832"/>
                <a:gd name="connsiteX8" fmla="*/ 0 w 7520475"/>
                <a:gd name="connsiteY8" fmla="*/ 634482 h 1112832"/>
                <a:gd name="connsiteX0" fmla="*/ 7492483 w 7492483"/>
                <a:gd name="connsiteY0" fmla="*/ 2 h 1094173"/>
                <a:gd name="connsiteX1" fmla="*/ 6550090 w 7492483"/>
                <a:gd name="connsiteY1" fmla="*/ 1063691 h 1094173"/>
                <a:gd name="connsiteX2" fmla="*/ 5523722 w 7492483"/>
                <a:gd name="connsiteY2" fmla="*/ 3 h 1094173"/>
                <a:gd name="connsiteX3" fmla="*/ 4609323 w 7492483"/>
                <a:gd name="connsiteY3" fmla="*/ 1063692 h 1094173"/>
                <a:gd name="connsiteX4" fmla="*/ 3536302 w 7492483"/>
                <a:gd name="connsiteY4" fmla="*/ 2 h 1094173"/>
                <a:gd name="connsiteX5" fmla="*/ 2416629 w 7492483"/>
                <a:gd name="connsiteY5" fmla="*/ 1073023 h 1094173"/>
                <a:gd name="connsiteX6" fmla="*/ 1548882 w 7492483"/>
                <a:gd name="connsiteY6" fmla="*/ 9333 h 1094173"/>
                <a:gd name="connsiteX7" fmla="*/ 653143 w 7492483"/>
                <a:gd name="connsiteY7" fmla="*/ 1073023 h 1094173"/>
                <a:gd name="connsiteX8" fmla="*/ 0 w 7492483"/>
                <a:gd name="connsiteY8" fmla="*/ 615823 h 1094173"/>
                <a:gd name="connsiteX0" fmla="*/ 7492483 w 7492483"/>
                <a:gd name="connsiteY0" fmla="*/ 2 h 1094173"/>
                <a:gd name="connsiteX1" fmla="*/ 6550090 w 7492483"/>
                <a:gd name="connsiteY1" fmla="*/ 1063691 h 1094173"/>
                <a:gd name="connsiteX2" fmla="*/ 5523722 w 7492483"/>
                <a:gd name="connsiteY2" fmla="*/ 3 h 1094173"/>
                <a:gd name="connsiteX3" fmla="*/ 4534678 w 7492483"/>
                <a:gd name="connsiteY3" fmla="*/ 1063692 h 1094173"/>
                <a:gd name="connsiteX4" fmla="*/ 3536302 w 7492483"/>
                <a:gd name="connsiteY4" fmla="*/ 2 h 1094173"/>
                <a:gd name="connsiteX5" fmla="*/ 2416629 w 7492483"/>
                <a:gd name="connsiteY5" fmla="*/ 1073023 h 1094173"/>
                <a:gd name="connsiteX6" fmla="*/ 1548882 w 7492483"/>
                <a:gd name="connsiteY6" fmla="*/ 9333 h 1094173"/>
                <a:gd name="connsiteX7" fmla="*/ 653143 w 7492483"/>
                <a:gd name="connsiteY7" fmla="*/ 1073023 h 1094173"/>
                <a:gd name="connsiteX8" fmla="*/ 0 w 7492483"/>
                <a:gd name="connsiteY8" fmla="*/ 615823 h 1094173"/>
                <a:gd name="connsiteX0" fmla="*/ 6550090 w 6550090"/>
                <a:gd name="connsiteY0" fmla="*/ 1063691 h 1094173"/>
                <a:gd name="connsiteX1" fmla="*/ 5523722 w 6550090"/>
                <a:gd name="connsiteY1" fmla="*/ 3 h 1094173"/>
                <a:gd name="connsiteX2" fmla="*/ 4534678 w 6550090"/>
                <a:gd name="connsiteY2" fmla="*/ 1063692 h 1094173"/>
                <a:gd name="connsiteX3" fmla="*/ 3536302 w 6550090"/>
                <a:gd name="connsiteY3" fmla="*/ 2 h 1094173"/>
                <a:gd name="connsiteX4" fmla="*/ 2416629 w 6550090"/>
                <a:gd name="connsiteY4" fmla="*/ 1073023 h 1094173"/>
                <a:gd name="connsiteX5" fmla="*/ 1548882 w 6550090"/>
                <a:gd name="connsiteY5" fmla="*/ 9333 h 1094173"/>
                <a:gd name="connsiteX6" fmla="*/ 653143 w 6550090"/>
                <a:gd name="connsiteY6" fmla="*/ 1073023 h 1094173"/>
                <a:gd name="connsiteX7" fmla="*/ 0 w 6550090"/>
                <a:gd name="connsiteY7" fmla="*/ 615823 h 1094173"/>
                <a:gd name="connsiteX0" fmla="*/ 6176866 w 6176866"/>
                <a:gd name="connsiteY0" fmla="*/ 594376 h 1100719"/>
                <a:gd name="connsiteX1" fmla="*/ 5523722 w 6176866"/>
                <a:gd name="connsiteY1" fmla="*/ 6549 h 1100719"/>
                <a:gd name="connsiteX2" fmla="*/ 4534678 w 6176866"/>
                <a:gd name="connsiteY2" fmla="*/ 1070238 h 1100719"/>
                <a:gd name="connsiteX3" fmla="*/ 3536302 w 6176866"/>
                <a:gd name="connsiteY3" fmla="*/ 6548 h 1100719"/>
                <a:gd name="connsiteX4" fmla="*/ 2416629 w 6176866"/>
                <a:gd name="connsiteY4" fmla="*/ 1079569 h 1100719"/>
                <a:gd name="connsiteX5" fmla="*/ 1548882 w 6176866"/>
                <a:gd name="connsiteY5" fmla="*/ 15879 h 1100719"/>
                <a:gd name="connsiteX6" fmla="*/ 653143 w 6176866"/>
                <a:gd name="connsiteY6" fmla="*/ 1079569 h 1100719"/>
                <a:gd name="connsiteX7" fmla="*/ 0 w 6176866"/>
                <a:gd name="connsiteY7" fmla="*/ 622369 h 1100719"/>
                <a:gd name="connsiteX0" fmla="*/ 6176866 w 6176866"/>
                <a:gd name="connsiteY0" fmla="*/ 596166 h 1102509"/>
                <a:gd name="connsiteX1" fmla="*/ 5523722 w 6176866"/>
                <a:gd name="connsiteY1" fmla="*/ 8339 h 1102509"/>
                <a:gd name="connsiteX2" fmla="*/ 4534678 w 6176866"/>
                <a:gd name="connsiteY2" fmla="*/ 1072028 h 1102509"/>
                <a:gd name="connsiteX3" fmla="*/ 3536302 w 6176866"/>
                <a:gd name="connsiteY3" fmla="*/ 8338 h 1102509"/>
                <a:gd name="connsiteX4" fmla="*/ 2416629 w 6176866"/>
                <a:gd name="connsiteY4" fmla="*/ 1081359 h 1102509"/>
                <a:gd name="connsiteX5" fmla="*/ 1548882 w 6176866"/>
                <a:gd name="connsiteY5" fmla="*/ 17669 h 1102509"/>
                <a:gd name="connsiteX6" fmla="*/ 653143 w 6176866"/>
                <a:gd name="connsiteY6" fmla="*/ 1081359 h 1102509"/>
                <a:gd name="connsiteX7" fmla="*/ 0 w 6176866"/>
                <a:gd name="connsiteY7" fmla="*/ 624159 h 1102509"/>
                <a:gd name="connsiteX0" fmla="*/ 6130213 w 6130213"/>
                <a:gd name="connsiteY0" fmla="*/ 640892 h 1100581"/>
                <a:gd name="connsiteX1" fmla="*/ 5523722 w 6130213"/>
                <a:gd name="connsiteY1" fmla="*/ 6411 h 1100581"/>
                <a:gd name="connsiteX2" fmla="*/ 4534678 w 6130213"/>
                <a:gd name="connsiteY2" fmla="*/ 1070100 h 1100581"/>
                <a:gd name="connsiteX3" fmla="*/ 3536302 w 6130213"/>
                <a:gd name="connsiteY3" fmla="*/ 6410 h 1100581"/>
                <a:gd name="connsiteX4" fmla="*/ 2416629 w 6130213"/>
                <a:gd name="connsiteY4" fmla="*/ 1079431 h 1100581"/>
                <a:gd name="connsiteX5" fmla="*/ 1548882 w 6130213"/>
                <a:gd name="connsiteY5" fmla="*/ 15741 h 1100581"/>
                <a:gd name="connsiteX6" fmla="*/ 653143 w 6130213"/>
                <a:gd name="connsiteY6" fmla="*/ 1079431 h 1100581"/>
                <a:gd name="connsiteX7" fmla="*/ 0 w 6130213"/>
                <a:gd name="connsiteY7" fmla="*/ 622231 h 1100581"/>
                <a:gd name="connsiteX0" fmla="*/ 6130213 w 6130213"/>
                <a:gd name="connsiteY0" fmla="*/ 641304 h 1100993"/>
                <a:gd name="connsiteX1" fmla="*/ 5523722 w 6130213"/>
                <a:gd name="connsiteY1" fmla="*/ 6823 h 1100993"/>
                <a:gd name="connsiteX2" fmla="*/ 4534678 w 6130213"/>
                <a:gd name="connsiteY2" fmla="*/ 1070512 h 1100993"/>
                <a:gd name="connsiteX3" fmla="*/ 3536302 w 6130213"/>
                <a:gd name="connsiteY3" fmla="*/ 6822 h 1100993"/>
                <a:gd name="connsiteX4" fmla="*/ 2416629 w 6130213"/>
                <a:gd name="connsiteY4" fmla="*/ 1079843 h 1100993"/>
                <a:gd name="connsiteX5" fmla="*/ 1548882 w 6130213"/>
                <a:gd name="connsiteY5" fmla="*/ 16153 h 1100993"/>
                <a:gd name="connsiteX6" fmla="*/ 653143 w 6130213"/>
                <a:gd name="connsiteY6" fmla="*/ 1079843 h 1100993"/>
                <a:gd name="connsiteX7" fmla="*/ 0 w 6130213"/>
                <a:gd name="connsiteY7" fmla="*/ 622643 h 1100993"/>
                <a:gd name="connsiteX0" fmla="*/ 6130213 w 6130213"/>
                <a:gd name="connsiteY0" fmla="*/ 634484 h 1094173"/>
                <a:gd name="connsiteX1" fmla="*/ 5365102 w 6130213"/>
                <a:gd name="connsiteY1" fmla="*/ 18664 h 1094173"/>
                <a:gd name="connsiteX2" fmla="*/ 4534678 w 6130213"/>
                <a:gd name="connsiteY2" fmla="*/ 1063692 h 1094173"/>
                <a:gd name="connsiteX3" fmla="*/ 3536302 w 6130213"/>
                <a:gd name="connsiteY3" fmla="*/ 2 h 1094173"/>
                <a:gd name="connsiteX4" fmla="*/ 2416629 w 6130213"/>
                <a:gd name="connsiteY4" fmla="*/ 1073023 h 1094173"/>
                <a:gd name="connsiteX5" fmla="*/ 1548882 w 6130213"/>
                <a:gd name="connsiteY5" fmla="*/ 9333 h 1094173"/>
                <a:gd name="connsiteX6" fmla="*/ 653143 w 6130213"/>
                <a:gd name="connsiteY6" fmla="*/ 1073023 h 1094173"/>
                <a:gd name="connsiteX7" fmla="*/ 0 w 6130213"/>
                <a:gd name="connsiteY7" fmla="*/ 615823 h 1094173"/>
                <a:gd name="connsiteX0" fmla="*/ 5943601 w 5943601"/>
                <a:gd name="connsiteY0" fmla="*/ 671807 h 1094173"/>
                <a:gd name="connsiteX1" fmla="*/ 5365102 w 5943601"/>
                <a:gd name="connsiteY1" fmla="*/ 18664 h 1094173"/>
                <a:gd name="connsiteX2" fmla="*/ 4534678 w 5943601"/>
                <a:gd name="connsiteY2" fmla="*/ 1063692 h 1094173"/>
                <a:gd name="connsiteX3" fmla="*/ 3536302 w 5943601"/>
                <a:gd name="connsiteY3" fmla="*/ 2 h 1094173"/>
                <a:gd name="connsiteX4" fmla="*/ 2416629 w 5943601"/>
                <a:gd name="connsiteY4" fmla="*/ 1073023 h 1094173"/>
                <a:gd name="connsiteX5" fmla="*/ 1548882 w 5943601"/>
                <a:gd name="connsiteY5" fmla="*/ 9333 h 1094173"/>
                <a:gd name="connsiteX6" fmla="*/ 653143 w 5943601"/>
                <a:gd name="connsiteY6" fmla="*/ 1073023 h 1094173"/>
                <a:gd name="connsiteX7" fmla="*/ 0 w 5943601"/>
                <a:gd name="connsiteY7" fmla="*/ 615823 h 1094173"/>
                <a:gd name="connsiteX0" fmla="*/ 5999585 w 5999585"/>
                <a:gd name="connsiteY0" fmla="*/ 662477 h 1094173"/>
                <a:gd name="connsiteX1" fmla="*/ 5365102 w 5999585"/>
                <a:gd name="connsiteY1" fmla="*/ 18664 h 1094173"/>
                <a:gd name="connsiteX2" fmla="*/ 4534678 w 5999585"/>
                <a:gd name="connsiteY2" fmla="*/ 1063692 h 1094173"/>
                <a:gd name="connsiteX3" fmla="*/ 3536302 w 5999585"/>
                <a:gd name="connsiteY3" fmla="*/ 2 h 1094173"/>
                <a:gd name="connsiteX4" fmla="*/ 2416629 w 5999585"/>
                <a:gd name="connsiteY4" fmla="*/ 1073023 h 1094173"/>
                <a:gd name="connsiteX5" fmla="*/ 1548882 w 5999585"/>
                <a:gd name="connsiteY5" fmla="*/ 9333 h 1094173"/>
                <a:gd name="connsiteX6" fmla="*/ 653143 w 5999585"/>
                <a:gd name="connsiteY6" fmla="*/ 1073023 h 1094173"/>
                <a:gd name="connsiteX7" fmla="*/ 0 w 5999585"/>
                <a:gd name="connsiteY7" fmla="*/ 615823 h 1094173"/>
                <a:gd name="connsiteX0" fmla="*/ 6091442 w 6091442"/>
                <a:gd name="connsiteY0" fmla="*/ 662477 h 1090565"/>
                <a:gd name="connsiteX1" fmla="*/ 5456959 w 6091442"/>
                <a:gd name="connsiteY1" fmla="*/ 18664 h 1090565"/>
                <a:gd name="connsiteX2" fmla="*/ 4626535 w 6091442"/>
                <a:gd name="connsiteY2" fmla="*/ 1063692 h 1090565"/>
                <a:gd name="connsiteX3" fmla="*/ 3628159 w 6091442"/>
                <a:gd name="connsiteY3" fmla="*/ 2 h 1090565"/>
                <a:gd name="connsiteX4" fmla="*/ 2508486 w 6091442"/>
                <a:gd name="connsiteY4" fmla="*/ 1073023 h 1090565"/>
                <a:gd name="connsiteX5" fmla="*/ 1640739 w 6091442"/>
                <a:gd name="connsiteY5" fmla="*/ 9333 h 1090565"/>
                <a:gd name="connsiteX6" fmla="*/ 745000 w 6091442"/>
                <a:gd name="connsiteY6" fmla="*/ 1073023 h 1090565"/>
                <a:gd name="connsiteX7" fmla="*/ 0 w 6091442"/>
                <a:gd name="connsiteY7" fmla="*/ 538311 h 1090565"/>
                <a:gd name="connsiteX0" fmla="*/ 6091442 w 6091442"/>
                <a:gd name="connsiteY0" fmla="*/ 662477 h 1073024"/>
                <a:gd name="connsiteX1" fmla="*/ 5456959 w 6091442"/>
                <a:gd name="connsiteY1" fmla="*/ 18664 h 1073024"/>
                <a:gd name="connsiteX2" fmla="*/ 4626535 w 6091442"/>
                <a:gd name="connsiteY2" fmla="*/ 1063692 h 1073024"/>
                <a:gd name="connsiteX3" fmla="*/ 3628159 w 6091442"/>
                <a:gd name="connsiteY3" fmla="*/ 2 h 1073024"/>
                <a:gd name="connsiteX4" fmla="*/ 2508486 w 6091442"/>
                <a:gd name="connsiteY4" fmla="*/ 1073023 h 1073024"/>
                <a:gd name="connsiteX5" fmla="*/ 1640739 w 6091442"/>
                <a:gd name="connsiteY5" fmla="*/ 9333 h 1073024"/>
                <a:gd name="connsiteX6" fmla="*/ 745000 w 6091442"/>
                <a:gd name="connsiteY6" fmla="*/ 1042018 h 1073024"/>
                <a:gd name="connsiteX7" fmla="*/ 0 w 6091442"/>
                <a:gd name="connsiteY7" fmla="*/ 538311 h 1073024"/>
                <a:gd name="connsiteX0" fmla="*/ 6091442 w 6091442"/>
                <a:gd name="connsiteY0" fmla="*/ 662477 h 1073024"/>
                <a:gd name="connsiteX1" fmla="*/ 5456959 w 6091442"/>
                <a:gd name="connsiteY1" fmla="*/ 18664 h 1073024"/>
                <a:gd name="connsiteX2" fmla="*/ 4626535 w 6091442"/>
                <a:gd name="connsiteY2" fmla="*/ 1063692 h 1073024"/>
                <a:gd name="connsiteX3" fmla="*/ 3628159 w 6091442"/>
                <a:gd name="connsiteY3" fmla="*/ 2 h 1073024"/>
                <a:gd name="connsiteX4" fmla="*/ 2508486 w 6091442"/>
                <a:gd name="connsiteY4" fmla="*/ 1073023 h 1073024"/>
                <a:gd name="connsiteX5" fmla="*/ 1640739 w 6091442"/>
                <a:gd name="connsiteY5" fmla="*/ 9333 h 1073024"/>
                <a:gd name="connsiteX6" fmla="*/ 745000 w 6091442"/>
                <a:gd name="connsiteY6" fmla="*/ 1042018 h 1073024"/>
                <a:gd name="connsiteX7" fmla="*/ 0 w 6091442"/>
                <a:gd name="connsiteY7" fmla="*/ 538311 h 1073024"/>
                <a:gd name="connsiteX0" fmla="*/ 6091442 w 6091442"/>
                <a:gd name="connsiteY0" fmla="*/ 662477 h 1073024"/>
                <a:gd name="connsiteX1" fmla="*/ 5456959 w 6091442"/>
                <a:gd name="connsiteY1" fmla="*/ 18664 h 1073024"/>
                <a:gd name="connsiteX2" fmla="*/ 4626535 w 6091442"/>
                <a:gd name="connsiteY2" fmla="*/ 1063692 h 1073024"/>
                <a:gd name="connsiteX3" fmla="*/ 3628159 w 6091442"/>
                <a:gd name="connsiteY3" fmla="*/ 2 h 1073024"/>
                <a:gd name="connsiteX4" fmla="*/ 2508486 w 6091442"/>
                <a:gd name="connsiteY4" fmla="*/ 1073023 h 1073024"/>
                <a:gd name="connsiteX5" fmla="*/ 1640739 w 6091442"/>
                <a:gd name="connsiteY5" fmla="*/ 9333 h 1073024"/>
                <a:gd name="connsiteX6" fmla="*/ 745000 w 6091442"/>
                <a:gd name="connsiteY6" fmla="*/ 1042018 h 1073024"/>
                <a:gd name="connsiteX7" fmla="*/ 0 w 6091442"/>
                <a:gd name="connsiteY7" fmla="*/ 538311 h 1073024"/>
                <a:gd name="connsiteX0" fmla="*/ 6091442 w 6091442"/>
                <a:gd name="connsiteY0" fmla="*/ 662477 h 1073024"/>
                <a:gd name="connsiteX1" fmla="*/ 5456959 w 6091442"/>
                <a:gd name="connsiteY1" fmla="*/ 18664 h 1073024"/>
                <a:gd name="connsiteX2" fmla="*/ 4626535 w 6091442"/>
                <a:gd name="connsiteY2" fmla="*/ 1063692 h 1073024"/>
                <a:gd name="connsiteX3" fmla="*/ 3628159 w 6091442"/>
                <a:gd name="connsiteY3" fmla="*/ 2 h 1073024"/>
                <a:gd name="connsiteX4" fmla="*/ 2508486 w 6091442"/>
                <a:gd name="connsiteY4" fmla="*/ 1073023 h 1073024"/>
                <a:gd name="connsiteX5" fmla="*/ 1640739 w 6091442"/>
                <a:gd name="connsiteY5" fmla="*/ 9333 h 1073024"/>
                <a:gd name="connsiteX6" fmla="*/ 806237 w 6091442"/>
                <a:gd name="connsiteY6" fmla="*/ 1057520 h 1073024"/>
                <a:gd name="connsiteX7" fmla="*/ 0 w 6091442"/>
                <a:gd name="connsiteY7" fmla="*/ 538311 h 1073024"/>
                <a:gd name="connsiteX0" fmla="*/ 5877111 w 5877111"/>
                <a:gd name="connsiteY0" fmla="*/ 662477 h 1073024"/>
                <a:gd name="connsiteX1" fmla="*/ 5242628 w 5877111"/>
                <a:gd name="connsiteY1" fmla="*/ 18664 h 1073024"/>
                <a:gd name="connsiteX2" fmla="*/ 4412204 w 5877111"/>
                <a:gd name="connsiteY2" fmla="*/ 1063692 h 1073024"/>
                <a:gd name="connsiteX3" fmla="*/ 3413828 w 5877111"/>
                <a:gd name="connsiteY3" fmla="*/ 2 h 1073024"/>
                <a:gd name="connsiteX4" fmla="*/ 2294155 w 5877111"/>
                <a:gd name="connsiteY4" fmla="*/ 1073023 h 1073024"/>
                <a:gd name="connsiteX5" fmla="*/ 1426408 w 5877111"/>
                <a:gd name="connsiteY5" fmla="*/ 9333 h 1073024"/>
                <a:gd name="connsiteX6" fmla="*/ 591906 w 5877111"/>
                <a:gd name="connsiteY6" fmla="*/ 1057520 h 1073024"/>
                <a:gd name="connsiteX7" fmla="*/ 0 w 5877111"/>
                <a:gd name="connsiteY7" fmla="*/ 546062 h 1073024"/>
                <a:gd name="connsiteX0" fmla="*/ 5877111 w 5877111"/>
                <a:gd name="connsiteY0" fmla="*/ 662477 h 1073024"/>
                <a:gd name="connsiteX1" fmla="*/ 5242628 w 5877111"/>
                <a:gd name="connsiteY1" fmla="*/ 18664 h 1073024"/>
                <a:gd name="connsiteX2" fmla="*/ 4412205 w 5877111"/>
                <a:gd name="connsiteY2" fmla="*/ 1063692 h 1073024"/>
                <a:gd name="connsiteX3" fmla="*/ 3413828 w 5877111"/>
                <a:gd name="connsiteY3" fmla="*/ 2 h 1073024"/>
                <a:gd name="connsiteX4" fmla="*/ 2294155 w 5877111"/>
                <a:gd name="connsiteY4" fmla="*/ 1073023 h 1073024"/>
                <a:gd name="connsiteX5" fmla="*/ 1426408 w 5877111"/>
                <a:gd name="connsiteY5" fmla="*/ 9333 h 1073024"/>
                <a:gd name="connsiteX6" fmla="*/ 591906 w 5877111"/>
                <a:gd name="connsiteY6" fmla="*/ 1057520 h 1073024"/>
                <a:gd name="connsiteX7" fmla="*/ 0 w 5877111"/>
                <a:gd name="connsiteY7" fmla="*/ 546062 h 1073024"/>
                <a:gd name="connsiteX0" fmla="*/ 5877111 w 5877111"/>
                <a:gd name="connsiteY0" fmla="*/ 662477 h 1073024"/>
                <a:gd name="connsiteX1" fmla="*/ 5242628 w 5877111"/>
                <a:gd name="connsiteY1" fmla="*/ 18664 h 1073024"/>
                <a:gd name="connsiteX2" fmla="*/ 4412205 w 5877111"/>
                <a:gd name="connsiteY2" fmla="*/ 1063692 h 1073024"/>
                <a:gd name="connsiteX3" fmla="*/ 3413828 w 5877111"/>
                <a:gd name="connsiteY3" fmla="*/ 2 h 1073024"/>
                <a:gd name="connsiteX4" fmla="*/ 2294155 w 5877111"/>
                <a:gd name="connsiteY4" fmla="*/ 1073023 h 1073024"/>
                <a:gd name="connsiteX5" fmla="*/ 1426408 w 5877111"/>
                <a:gd name="connsiteY5" fmla="*/ 9333 h 1073024"/>
                <a:gd name="connsiteX6" fmla="*/ 591906 w 5877111"/>
                <a:gd name="connsiteY6" fmla="*/ 1057520 h 1073024"/>
                <a:gd name="connsiteX7" fmla="*/ 0 w 5877111"/>
                <a:gd name="connsiteY7" fmla="*/ 546062 h 1073024"/>
                <a:gd name="connsiteX0" fmla="*/ 5877111 w 5877111"/>
                <a:gd name="connsiteY0" fmla="*/ 662478 h 1086953"/>
                <a:gd name="connsiteX1" fmla="*/ 5242628 w 5877111"/>
                <a:gd name="connsiteY1" fmla="*/ 18665 h 1086953"/>
                <a:gd name="connsiteX2" fmla="*/ 4412205 w 5877111"/>
                <a:gd name="connsiteY2" fmla="*/ 1086946 h 1086953"/>
                <a:gd name="connsiteX3" fmla="*/ 3413828 w 5877111"/>
                <a:gd name="connsiteY3" fmla="*/ 3 h 1086953"/>
                <a:gd name="connsiteX4" fmla="*/ 2294155 w 5877111"/>
                <a:gd name="connsiteY4" fmla="*/ 1073024 h 1086953"/>
                <a:gd name="connsiteX5" fmla="*/ 1426408 w 5877111"/>
                <a:gd name="connsiteY5" fmla="*/ 9334 h 1086953"/>
                <a:gd name="connsiteX6" fmla="*/ 591906 w 5877111"/>
                <a:gd name="connsiteY6" fmla="*/ 1057521 h 1086953"/>
                <a:gd name="connsiteX7" fmla="*/ 0 w 5877111"/>
                <a:gd name="connsiteY7" fmla="*/ 546063 h 1086953"/>
                <a:gd name="connsiteX0" fmla="*/ 5877111 w 5945991"/>
                <a:gd name="connsiteY0" fmla="*/ 662478 h 1086953"/>
                <a:gd name="connsiteX1" fmla="*/ 5904345 w 5945991"/>
                <a:gd name="connsiteY1" fmla="*/ 690871 h 1086953"/>
                <a:gd name="connsiteX2" fmla="*/ 5242628 w 5945991"/>
                <a:gd name="connsiteY2" fmla="*/ 18665 h 1086953"/>
                <a:gd name="connsiteX3" fmla="*/ 4412205 w 5945991"/>
                <a:gd name="connsiteY3" fmla="*/ 1086946 h 1086953"/>
                <a:gd name="connsiteX4" fmla="*/ 3413828 w 5945991"/>
                <a:gd name="connsiteY4" fmla="*/ 3 h 1086953"/>
                <a:gd name="connsiteX5" fmla="*/ 2294155 w 5945991"/>
                <a:gd name="connsiteY5" fmla="*/ 1073024 h 1086953"/>
                <a:gd name="connsiteX6" fmla="*/ 1426408 w 5945991"/>
                <a:gd name="connsiteY6" fmla="*/ 9334 h 1086953"/>
                <a:gd name="connsiteX7" fmla="*/ 591906 w 5945991"/>
                <a:gd name="connsiteY7" fmla="*/ 1057521 h 1086953"/>
                <a:gd name="connsiteX8" fmla="*/ 0 w 5945991"/>
                <a:gd name="connsiteY8" fmla="*/ 546063 h 1086953"/>
                <a:gd name="connsiteX0" fmla="*/ 5877111 w 6346356"/>
                <a:gd name="connsiteY0" fmla="*/ 662478 h 1086952"/>
                <a:gd name="connsiteX1" fmla="*/ 6333007 w 6346356"/>
                <a:gd name="connsiteY1" fmla="*/ 1070681 h 1086952"/>
                <a:gd name="connsiteX2" fmla="*/ 5242628 w 6346356"/>
                <a:gd name="connsiteY2" fmla="*/ 18665 h 1086952"/>
                <a:gd name="connsiteX3" fmla="*/ 4412205 w 6346356"/>
                <a:gd name="connsiteY3" fmla="*/ 1086946 h 1086952"/>
                <a:gd name="connsiteX4" fmla="*/ 3413828 w 6346356"/>
                <a:gd name="connsiteY4" fmla="*/ 3 h 1086952"/>
                <a:gd name="connsiteX5" fmla="*/ 2294155 w 6346356"/>
                <a:gd name="connsiteY5" fmla="*/ 1073024 h 1086952"/>
                <a:gd name="connsiteX6" fmla="*/ 1426408 w 6346356"/>
                <a:gd name="connsiteY6" fmla="*/ 9334 h 1086952"/>
                <a:gd name="connsiteX7" fmla="*/ 591906 w 6346356"/>
                <a:gd name="connsiteY7" fmla="*/ 1057521 h 1086952"/>
                <a:gd name="connsiteX8" fmla="*/ 0 w 6346356"/>
                <a:gd name="connsiteY8" fmla="*/ 546063 h 1086952"/>
                <a:gd name="connsiteX0" fmla="*/ 5938351 w 6347797"/>
                <a:gd name="connsiteY0" fmla="*/ 995780 h 1105093"/>
                <a:gd name="connsiteX1" fmla="*/ 6333007 w 6347797"/>
                <a:gd name="connsiteY1" fmla="*/ 1070681 h 1105093"/>
                <a:gd name="connsiteX2" fmla="*/ 5242628 w 6347797"/>
                <a:gd name="connsiteY2" fmla="*/ 18665 h 1105093"/>
                <a:gd name="connsiteX3" fmla="*/ 4412205 w 6347797"/>
                <a:gd name="connsiteY3" fmla="*/ 1086946 h 1105093"/>
                <a:gd name="connsiteX4" fmla="*/ 3413828 w 6347797"/>
                <a:gd name="connsiteY4" fmla="*/ 3 h 1105093"/>
                <a:gd name="connsiteX5" fmla="*/ 2294155 w 6347797"/>
                <a:gd name="connsiteY5" fmla="*/ 1073024 h 1105093"/>
                <a:gd name="connsiteX6" fmla="*/ 1426408 w 6347797"/>
                <a:gd name="connsiteY6" fmla="*/ 9334 h 1105093"/>
                <a:gd name="connsiteX7" fmla="*/ 591906 w 6347797"/>
                <a:gd name="connsiteY7" fmla="*/ 1057521 h 1105093"/>
                <a:gd name="connsiteX8" fmla="*/ 0 w 6347797"/>
                <a:gd name="connsiteY8" fmla="*/ 546063 h 1105093"/>
                <a:gd name="connsiteX0" fmla="*/ 5938351 w 5983913"/>
                <a:gd name="connsiteY0" fmla="*/ 995780 h 1086953"/>
                <a:gd name="connsiteX1" fmla="*/ 5934962 w 5983913"/>
                <a:gd name="connsiteY1" fmla="*/ 597855 h 1086953"/>
                <a:gd name="connsiteX2" fmla="*/ 5242628 w 5983913"/>
                <a:gd name="connsiteY2" fmla="*/ 18665 h 1086953"/>
                <a:gd name="connsiteX3" fmla="*/ 4412205 w 5983913"/>
                <a:gd name="connsiteY3" fmla="*/ 1086946 h 1086953"/>
                <a:gd name="connsiteX4" fmla="*/ 3413828 w 5983913"/>
                <a:gd name="connsiteY4" fmla="*/ 3 h 1086953"/>
                <a:gd name="connsiteX5" fmla="*/ 2294155 w 5983913"/>
                <a:gd name="connsiteY5" fmla="*/ 1073024 h 1086953"/>
                <a:gd name="connsiteX6" fmla="*/ 1426408 w 5983913"/>
                <a:gd name="connsiteY6" fmla="*/ 9334 h 1086953"/>
                <a:gd name="connsiteX7" fmla="*/ 591906 w 5983913"/>
                <a:gd name="connsiteY7" fmla="*/ 1057521 h 1086953"/>
                <a:gd name="connsiteX8" fmla="*/ 0 w 5983913"/>
                <a:gd name="connsiteY8" fmla="*/ 546063 h 1086953"/>
                <a:gd name="connsiteX0" fmla="*/ 6367017 w 6367063"/>
                <a:gd name="connsiteY0" fmla="*/ 1073292 h 1086953"/>
                <a:gd name="connsiteX1" fmla="*/ 5934962 w 6367063"/>
                <a:gd name="connsiteY1" fmla="*/ 597855 h 1086953"/>
                <a:gd name="connsiteX2" fmla="*/ 5242628 w 6367063"/>
                <a:gd name="connsiteY2" fmla="*/ 18665 h 1086953"/>
                <a:gd name="connsiteX3" fmla="*/ 4412205 w 6367063"/>
                <a:gd name="connsiteY3" fmla="*/ 1086946 h 1086953"/>
                <a:gd name="connsiteX4" fmla="*/ 3413828 w 6367063"/>
                <a:gd name="connsiteY4" fmla="*/ 3 h 1086953"/>
                <a:gd name="connsiteX5" fmla="*/ 2294155 w 6367063"/>
                <a:gd name="connsiteY5" fmla="*/ 1073024 h 1086953"/>
                <a:gd name="connsiteX6" fmla="*/ 1426408 w 6367063"/>
                <a:gd name="connsiteY6" fmla="*/ 9334 h 1086953"/>
                <a:gd name="connsiteX7" fmla="*/ 591906 w 6367063"/>
                <a:gd name="connsiteY7" fmla="*/ 1057521 h 1086953"/>
                <a:gd name="connsiteX8" fmla="*/ 0 w 6367063"/>
                <a:gd name="connsiteY8" fmla="*/ 546063 h 1086953"/>
                <a:gd name="connsiteX0" fmla="*/ 6795679 w 6795699"/>
                <a:gd name="connsiteY0" fmla="*/ 1088795 h 1088837"/>
                <a:gd name="connsiteX1" fmla="*/ 5934962 w 6795699"/>
                <a:gd name="connsiteY1" fmla="*/ 597855 h 1088837"/>
                <a:gd name="connsiteX2" fmla="*/ 5242628 w 6795699"/>
                <a:gd name="connsiteY2" fmla="*/ 18665 h 1088837"/>
                <a:gd name="connsiteX3" fmla="*/ 4412205 w 6795699"/>
                <a:gd name="connsiteY3" fmla="*/ 1086946 h 1088837"/>
                <a:gd name="connsiteX4" fmla="*/ 3413828 w 6795699"/>
                <a:gd name="connsiteY4" fmla="*/ 3 h 1088837"/>
                <a:gd name="connsiteX5" fmla="*/ 2294155 w 6795699"/>
                <a:gd name="connsiteY5" fmla="*/ 1073024 h 1088837"/>
                <a:gd name="connsiteX6" fmla="*/ 1426408 w 6795699"/>
                <a:gd name="connsiteY6" fmla="*/ 9334 h 1088837"/>
                <a:gd name="connsiteX7" fmla="*/ 591906 w 6795699"/>
                <a:gd name="connsiteY7" fmla="*/ 1057521 h 1088837"/>
                <a:gd name="connsiteX8" fmla="*/ 0 w 6795699"/>
                <a:gd name="connsiteY8" fmla="*/ 546063 h 1088837"/>
                <a:gd name="connsiteX0" fmla="*/ 7224345 w 7224358"/>
                <a:gd name="connsiteY0" fmla="*/ 763244 h 1086953"/>
                <a:gd name="connsiteX1" fmla="*/ 5934962 w 7224358"/>
                <a:gd name="connsiteY1" fmla="*/ 597855 h 1086953"/>
                <a:gd name="connsiteX2" fmla="*/ 5242628 w 7224358"/>
                <a:gd name="connsiteY2" fmla="*/ 18665 h 1086953"/>
                <a:gd name="connsiteX3" fmla="*/ 4412205 w 7224358"/>
                <a:gd name="connsiteY3" fmla="*/ 1086946 h 1086953"/>
                <a:gd name="connsiteX4" fmla="*/ 3413828 w 7224358"/>
                <a:gd name="connsiteY4" fmla="*/ 3 h 1086953"/>
                <a:gd name="connsiteX5" fmla="*/ 2294155 w 7224358"/>
                <a:gd name="connsiteY5" fmla="*/ 1073024 h 1086953"/>
                <a:gd name="connsiteX6" fmla="*/ 1426408 w 7224358"/>
                <a:gd name="connsiteY6" fmla="*/ 9334 h 1086953"/>
                <a:gd name="connsiteX7" fmla="*/ 591906 w 7224358"/>
                <a:gd name="connsiteY7" fmla="*/ 1057521 h 1086953"/>
                <a:gd name="connsiteX8" fmla="*/ 0 w 7224358"/>
                <a:gd name="connsiteY8" fmla="*/ 546063 h 1086953"/>
                <a:gd name="connsiteX0" fmla="*/ 7377442 w 7377452"/>
                <a:gd name="connsiteY0" fmla="*/ 949274 h 1086953"/>
                <a:gd name="connsiteX1" fmla="*/ 5934962 w 7377452"/>
                <a:gd name="connsiteY1" fmla="*/ 597855 h 1086953"/>
                <a:gd name="connsiteX2" fmla="*/ 5242628 w 7377452"/>
                <a:gd name="connsiteY2" fmla="*/ 18665 h 1086953"/>
                <a:gd name="connsiteX3" fmla="*/ 4412205 w 7377452"/>
                <a:gd name="connsiteY3" fmla="*/ 1086946 h 1086953"/>
                <a:gd name="connsiteX4" fmla="*/ 3413828 w 7377452"/>
                <a:gd name="connsiteY4" fmla="*/ 3 h 1086953"/>
                <a:gd name="connsiteX5" fmla="*/ 2294155 w 7377452"/>
                <a:gd name="connsiteY5" fmla="*/ 1073024 h 1086953"/>
                <a:gd name="connsiteX6" fmla="*/ 1426408 w 7377452"/>
                <a:gd name="connsiteY6" fmla="*/ 9334 h 1086953"/>
                <a:gd name="connsiteX7" fmla="*/ 591906 w 7377452"/>
                <a:gd name="connsiteY7" fmla="*/ 1057521 h 1086953"/>
                <a:gd name="connsiteX8" fmla="*/ 0 w 7377452"/>
                <a:gd name="connsiteY8" fmla="*/ 546063 h 1086953"/>
                <a:gd name="connsiteX0" fmla="*/ 6550735 w 6550764"/>
                <a:gd name="connsiteY0" fmla="*/ 1088796 h 1088838"/>
                <a:gd name="connsiteX1" fmla="*/ 5934962 w 6550764"/>
                <a:gd name="connsiteY1" fmla="*/ 597855 h 1088838"/>
                <a:gd name="connsiteX2" fmla="*/ 5242628 w 6550764"/>
                <a:gd name="connsiteY2" fmla="*/ 18665 h 1088838"/>
                <a:gd name="connsiteX3" fmla="*/ 4412205 w 6550764"/>
                <a:gd name="connsiteY3" fmla="*/ 1086946 h 1088838"/>
                <a:gd name="connsiteX4" fmla="*/ 3413828 w 6550764"/>
                <a:gd name="connsiteY4" fmla="*/ 3 h 1088838"/>
                <a:gd name="connsiteX5" fmla="*/ 2294155 w 6550764"/>
                <a:gd name="connsiteY5" fmla="*/ 1073024 h 1088838"/>
                <a:gd name="connsiteX6" fmla="*/ 1426408 w 6550764"/>
                <a:gd name="connsiteY6" fmla="*/ 9334 h 1088838"/>
                <a:gd name="connsiteX7" fmla="*/ 591906 w 6550764"/>
                <a:gd name="connsiteY7" fmla="*/ 1057521 h 1088838"/>
                <a:gd name="connsiteX8" fmla="*/ 0 w 6550764"/>
                <a:gd name="connsiteY8" fmla="*/ 546063 h 1088838"/>
                <a:gd name="connsiteX0" fmla="*/ 6550735 w 6746472"/>
                <a:gd name="connsiteY0" fmla="*/ 1088796 h 1088796"/>
                <a:gd name="connsiteX1" fmla="*/ 5934962 w 6746472"/>
                <a:gd name="connsiteY1" fmla="*/ 597855 h 1088796"/>
                <a:gd name="connsiteX2" fmla="*/ 5242628 w 6746472"/>
                <a:gd name="connsiteY2" fmla="*/ 18665 h 1088796"/>
                <a:gd name="connsiteX3" fmla="*/ 4412205 w 6746472"/>
                <a:gd name="connsiteY3" fmla="*/ 1086946 h 1088796"/>
                <a:gd name="connsiteX4" fmla="*/ 3413828 w 6746472"/>
                <a:gd name="connsiteY4" fmla="*/ 3 h 1088796"/>
                <a:gd name="connsiteX5" fmla="*/ 2294155 w 6746472"/>
                <a:gd name="connsiteY5" fmla="*/ 1073024 h 1088796"/>
                <a:gd name="connsiteX6" fmla="*/ 1426408 w 6746472"/>
                <a:gd name="connsiteY6" fmla="*/ 9334 h 1088796"/>
                <a:gd name="connsiteX7" fmla="*/ 591906 w 6746472"/>
                <a:gd name="connsiteY7" fmla="*/ 1057521 h 1088796"/>
                <a:gd name="connsiteX8" fmla="*/ 0 w 6746472"/>
                <a:gd name="connsiteY8" fmla="*/ 546063 h 1088796"/>
                <a:gd name="connsiteX0" fmla="*/ 6550735 w 6550734"/>
                <a:gd name="connsiteY0" fmla="*/ 1088796 h 1189828"/>
                <a:gd name="connsiteX1" fmla="*/ 5934962 w 6550734"/>
                <a:gd name="connsiteY1" fmla="*/ 597855 h 1189828"/>
                <a:gd name="connsiteX2" fmla="*/ 5242628 w 6550734"/>
                <a:gd name="connsiteY2" fmla="*/ 18665 h 1189828"/>
                <a:gd name="connsiteX3" fmla="*/ 4412205 w 6550734"/>
                <a:gd name="connsiteY3" fmla="*/ 1086946 h 1189828"/>
                <a:gd name="connsiteX4" fmla="*/ 3413828 w 6550734"/>
                <a:gd name="connsiteY4" fmla="*/ 3 h 1189828"/>
                <a:gd name="connsiteX5" fmla="*/ 2294155 w 6550734"/>
                <a:gd name="connsiteY5" fmla="*/ 1073024 h 1189828"/>
                <a:gd name="connsiteX6" fmla="*/ 1426408 w 6550734"/>
                <a:gd name="connsiteY6" fmla="*/ 9334 h 1189828"/>
                <a:gd name="connsiteX7" fmla="*/ 591906 w 6550734"/>
                <a:gd name="connsiteY7" fmla="*/ 1057521 h 1189828"/>
                <a:gd name="connsiteX8" fmla="*/ 0 w 6550734"/>
                <a:gd name="connsiteY8" fmla="*/ 546063 h 1189828"/>
                <a:gd name="connsiteX0" fmla="*/ 7132490 w 7132490"/>
                <a:gd name="connsiteY0" fmla="*/ 980279 h 1093236"/>
                <a:gd name="connsiteX1" fmla="*/ 5934962 w 7132490"/>
                <a:gd name="connsiteY1" fmla="*/ 597855 h 1093236"/>
                <a:gd name="connsiteX2" fmla="*/ 5242628 w 7132490"/>
                <a:gd name="connsiteY2" fmla="*/ 18665 h 1093236"/>
                <a:gd name="connsiteX3" fmla="*/ 4412205 w 7132490"/>
                <a:gd name="connsiteY3" fmla="*/ 1086946 h 1093236"/>
                <a:gd name="connsiteX4" fmla="*/ 3413828 w 7132490"/>
                <a:gd name="connsiteY4" fmla="*/ 3 h 1093236"/>
                <a:gd name="connsiteX5" fmla="*/ 2294155 w 7132490"/>
                <a:gd name="connsiteY5" fmla="*/ 1073024 h 1093236"/>
                <a:gd name="connsiteX6" fmla="*/ 1426408 w 7132490"/>
                <a:gd name="connsiteY6" fmla="*/ 9334 h 1093236"/>
                <a:gd name="connsiteX7" fmla="*/ 591906 w 7132490"/>
                <a:gd name="connsiteY7" fmla="*/ 1057521 h 1093236"/>
                <a:gd name="connsiteX8" fmla="*/ 0 w 7132490"/>
                <a:gd name="connsiteY8" fmla="*/ 546063 h 1093236"/>
                <a:gd name="connsiteX0" fmla="*/ 7163110 w 7163110"/>
                <a:gd name="connsiteY0" fmla="*/ 1057791 h 1161970"/>
                <a:gd name="connsiteX1" fmla="*/ 5934962 w 7163110"/>
                <a:gd name="connsiteY1" fmla="*/ 597855 h 1161970"/>
                <a:gd name="connsiteX2" fmla="*/ 5242628 w 7163110"/>
                <a:gd name="connsiteY2" fmla="*/ 18665 h 1161970"/>
                <a:gd name="connsiteX3" fmla="*/ 4412205 w 7163110"/>
                <a:gd name="connsiteY3" fmla="*/ 1086946 h 1161970"/>
                <a:gd name="connsiteX4" fmla="*/ 3413828 w 7163110"/>
                <a:gd name="connsiteY4" fmla="*/ 3 h 1161970"/>
                <a:gd name="connsiteX5" fmla="*/ 2294155 w 7163110"/>
                <a:gd name="connsiteY5" fmla="*/ 1073024 h 1161970"/>
                <a:gd name="connsiteX6" fmla="*/ 1426408 w 7163110"/>
                <a:gd name="connsiteY6" fmla="*/ 9334 h 1161970"/>
                <a:gd name="connsiteX7" fmla="*/ 591906 w 7163110"/>
                <a:gd name="connsiteY7" fmla="*/ 1057521 h 1161970"/>
                <a:gd name="connsiteX8" fmla="*/ 0 w 7163110"/>
                <a:gd name="connsiteY8" fmla="*/ 546063 h 1161970"/>
                <a:gd name="connsiteX0" fmla="*/ 7163110 w 7163110"/>
                <a:gd name="connsiteY0" fmla="*/ 1057791 h 1086953"/>
                <a:gd name="connsiteX1" fmla="*/ 5934962 w 7163110"/>
                <a:gd name="connsiteY1" fmla="*/ 597855 h 1086953"/>
                <a:gd name="connsiteX2" fmla="*/ 5242628 w 7163110"/>
                <a:gd name="connsiteY2" fmla="*/ 18665 h 1086953"/>
                <a:gd name="connsiteX3" fmla="*/ 4412205 w 7163110"/>
                <a:gd name="connsiteY3" fmla="*/ 1086946 h 1086953"/>
                <a:gd name="connsiteX4" fmla="*/ 3413828 w 7163110"/>
                <a:gd name="connsiteY4" fmla="*/ 3 h 1086953"/>
                <a:gd name="connsiteX5" fmla="*/ 2294155 w 7163110"/>
                <a:gd name="connsiteY5" fmla="*/ 1073024 h 1086953"/>
                <a:gd name="connsiteX6" fmla="*/ 1426408 w 7163110"/>
                <a:gd name="connsiteY6" fmla="*/ 9334 h 1086953"/>
                <a:gd name="connsiteX7" fmla="*/ 591906 w 7163110"/>
                <a:gd name="connsiteY7" fmla="*/ 1057521 h 1086953"/>
                <a:gd name="connsiteX8" fmla="*/ 0 w 7163110"/>
                <a:gd name="connsiteY8" fmla="*/ 546063 h 1086953"/>
                <a:gd name="connsiteX0" fmla="*/ 6765065 w 6765065"/>
                <a:gd name="connsiteY0" fmla="*/ 1073293 h 1086953"/>
                <a:gd name="connsiteX1" fmla="*/ 5934962 w 6765065"/>
                <a:gd name="connsiteY1" fmla="*/ 597855 h 1086953"/>
                <a:gd name="connsiteX2" fmla="*/ 5242628 w 6765065"/>
                <a:gd name="connsiteY2" fmla="*/ 18665 h 1086953"/>
                <a:gd name="connsiteX3" fmla="*/ 4412205 w 6765065"/>
                <a:gd name="connsiteY3" fmla="*/ 1086946 h 1086953"/>
                <a:gd name="connsiteX4" fmla="*/ 3413828 w 6765065"/>
                <a:gd name="connsiteY4" fmla="*/ 3 h 1086953"/>
                <a:gd name="connsiteX5" fmla="*/ 2294155 w 6765065"/>
                <a:gd name="connsiteY5" fmla="*/ 1073024 h 1086953"/>
                <a:gd name="connsiteX6" fmla="*/ 1426408 w 6765065"/>
                <a:gd name="connsiteY6" fmla="*/ 9334 h 1086953"/>
                <a:gd name="connsiteX7" fmla="*/ 591906 w 6765065"/>
                <a:gd name="connsiteY7" fmla="*/ 1057521 h 1086953"/>
                <a:gd name="connsiteX8" fmla="*/ 0 w 6765065"/>
                <a:gd name="connsiteY8" fmla="*/ 546063 h 1086953"/>
                <a:gd name="connsiteX0" fmla="*/ 6765065 w 6765065"/>
                <a:gd name="connsiteY0" fmla="*/ 1073293 h 1086953"/>
                <a:gd name="connsiteX1" fmla="*/ 5934962 w 6765065"/>
                <a:gd name="connsiteY1" fmla="*/ 597855 h 1086953"/>
                <a:gd name="connsiteX2" fmla="*/ 5242628 w 6765065"/>
                <a:gd name="connsiteY2" fmla="*/ 18665 h 1086953"/>
                <a:gd name="connsiteX3" fmla="*/ 4412205 w 6765065"/>
                <a:gd name="connsiteY3" fmla="*/ 1086946 h 1086953"/>
                <a:gd name="connsiteX4" fmla="*/ 3413828 w 6765065"/>
                <a:gd name="connsiteY4" fmla="*/ 3 h 1086953"/>
                <a:gd name="connsiteX5" fmla="*/ 2294155 w 6765065"/>
                <a:gd name="connsiteY5" fmla="*/ 1073024 h 1086953"/>
                <a:gd name="connsiteX6" fmla="*/ 1426408 w 6765065"/>
                <a:gd name="connsiteY6" fmla="*/ 9334 h 1086953"/>
                <a:gd name="connsiteX7" fmla="*/ 591906 w 6765065"/>
                <a:gd name="connsiteY7" fmla="*/ 1057521 h 1086953"/>
                <a:gd name="connsiteX8" fmla="*/ 0 w 6765065"/>
                <a:gd name="connsiteY8" fmla="*/ 546063 h 1086953"/>
                <a:gd name="connsiteX0" fmla="*/ 6550731 w 6550731"/>
                <a:gd name="connsiteY0" fmla="*/ 1065542 h 1086953"/>
                <a:gd name="connsiteX1" fmla="*/ 5934962 w 6550731"/>
                <a:gd name="connsiteY1" fmla="*/ 597855 h 1086953"/>
                <a:gd name="connsiteX2" fmla="*/ 5242628 w 6550731"/>
                <a:gd name="connsiteY2" fmla="*/ 18665 h 1086953"/>
                <a:gd name="connsiteX3" fmla="*/ 4412205 w 6550731"/>
                <a:gd name="connsiteY3" fmla="*/ 1086946 h 1086953"/>
                <a:gd name="connsiteX4" fmla="*/ 3413828 w 6550731"/>
                <a:gd name="connsiteY4" fmla="*/ 3 h 1086953"/>
                <a:gd name="connsiteX5" fmla="*/ 2294155 w 6550731"/>
                <a:gd name="connsiteY5" fmla="*/ 1073024 h 1086953"/>
                <a:gd name="connsiteX6" fmla="*/ 1426408 w 6550731"/>
                <a:gd name="connsiteY6" fmla="*/ 9334 h 1086953"/>
                <a:gd name="connsiteX7" fmla="*/ 591906 w 6550731"/>
                <a:gd name="connsiteY7" fmla="*/ 1057521 h 1086953"/>
                <a:gd name="connsiteX8" fmla="*/ 0 w 6550731"/>
                <a:gd name="connsiteY8" fmla="*/ 546063 h 1086953"/>
                <a:gd name="connsiteX0" fmla="*/ 6550731 w 6550731"/>
                <a:gd name="connsiteY0" fmla="*/ 1065542 h 1086953"/>
                <a:gd name="connsiteX1" fmla="*/ 5934962 w 6550731"/>
                <a:gd name="connsiteY1" fmla="*/ 597855 h 1086953"/>
                <a:gd name="connsiteX2" fmla="*/ 5242628 w 6550731"/>
                <a:gd name="connsiteY2" fmla="*/ 18665 h 1086953"/>
                <a:gd name="connsiteX3" fmla="*/ 4412205 w 6550731"/>
                <a:gd name="connsiteY3" fmla="*/ 1086946 h 1086953"/>
                <a:gd name="connsiteX4" fmla="*/ 3413828 w 6550731"/>
                <a:gd name="connsiteY4" fmla="*/ 3 h 1086953"/>
                <a:gd name="connsiteX5" fmla="*/ 2294155 w 6550731"/>
                <a:gd name="connsiteY5" fmla="*/ 1073024 h 1086953"/>
                <a:gd name="connsiteX6" fmla="*/ 1426408 w 6550731"/>
                <a:gd name="connsiteY6" fmla="*/ 9334 h 1086953"/>
                <a:gd name="connsiteX7" fmla="*/ 591906 w 6550731"/>
                <a:gd name="connsiteY7" fmla="*/ 1057521 h 1086953"/>
                <a:gd name="connsiteX8" fmla="*/ 0 w 6550731"/>
                <a:gd name="connsiteY8" fmla="*/ 546063 h 1086953"/>
                <a:gd name="connsiteX0" fmla="*/ 6550731 w 6550731"/>
                <a:gd name="connsiteY0" fmla="*/ 1065542 h 1086953"/>
                <a:gd name="connsiteX1" fmla="*/ 5934962 w 6550731"/>
                <a:gd name="connsiteY1" fmla="*/ 597855 h 1086953"/>
                <a:gd name="connsiteX2" fmla="*/ 5242628 w 6550731"/>
                <a:gd name="connsiteY2" fmla="*/ 18665 h 1086953"/>
                <a:gd name="connsiteX3" fmla="*/ 4412205 w 6550731"/>
                <a:gd name="connsiteY3" fmla="*/ 1086946 h 1086953"/>
                <a:gd name="connsiteX4" fmla="*/ 3413828 w 6550731"/>
                <a:gd name="connsiteY4" fmla="*/ 3 h 1086953"/>
                <a:gd name="connsiteX5" fmla="*/ 2294155 w 6550731"/>
                <a:gd name="connsiteY5" fmla="*/ 1073024 h 1086953"/>
                <a:gd name="connsiteX6" fmla="*/ 1426408 w 6550731"/>
                <a:gd name="connsiteY6" fmla="*/ 9334 h 1086953"/>
                <a:gd name="connsiteX7" fmla="*/ 591906 w 6550731"/>
                <a:gd name="connsiteY7" fmla="*/ 1057521 h 1086953"/>
                <a:gd name="connsiteX8" fmla="*/ 0 w 6550731"/>
                <a:gd name="connsiteY8" fmla="*/ 546063 h 1086953"/>
                <a:gd name="connsiteX0" fmla="*/ 6673205 w 6673205"/>
                <a:gd name="connsiteY0" fmla="*/ 1065542 h 1086953"/>
                <a:gd name="connsiteX1" fmla="*/ 5934962 w 6673205"/>
                <a:gd name="connsiteY1" fmla="*/ 597855 h 1086953"/>
                <a:gd name="connsiteX2" fmla="*/ 5242628 w 6673205"/>
                <a:gd name="connsiteY2" fmla="*/ 18665 h 1086953"/>
                <a:gd name="connsiteX3" fmla="*/ 4412205 w 6673205"/>
                <a:gd name="connsiteY3" fmla="*/ 1086946 h 1086953"/>
                <a:gd name="connsiteX4" fmla="*/ 3413828 w 6673205"/>
                <a:gd name="connsiteY4" fmla="*/ 3 h 1086953"/>
                <a:gd name="connsiteX5" fmla="*/ 2294155 w 6673205"/>
                <a:gd name="connsiteY5" fmla="*/ 1073024 h 1086953"/>
                <a:gd name="connsiteX6" fmla="*/ 1426408 w 6673205"/>
                <a:gd name="connsiteY6" fmla="*/ 9334 h 1086953"/>
                <a:gd name="connsiteX7" fmla="*/ 591906 w 6673205"/>
                <a:gd name="connsiteY7" fmla="*/ 1057521 h 1086953"/>
                <a:gd name="connsiteX8" fmla="*/ 0 w 6673205"/>
                <a:gd name="connsiteY8" fmla="*/ 546063 h 1086953"/>
                <a:gd name="connsiteX0" fmla="*/ 6673205 w 6673205"/>
                <a:gd name="connsiteY0" fmla="*/ 1065542 h 1086953"/>
                <a:gd name="connsiteX1" fmla="*/ 5934962 w 6673205"/>
                <a:gd name="connsiteY1" fmla="*/ 597855 h 1086953"/>
                <a:gd name="connsiteX2" fmla="*/ 5242628 w 6673205"/>
                <a:gd name="connsiteY2" fmla="*/ 18665 h 1086953"/>
                <a:gd name="connsiteX3" fmla="*/ 4412205 w 6673205"/>
                <a:gd name="connsiteY3" fmla="*/ 1086946 h 1086953"/>
                <a:gd name="connsiteX4" fmla="*/ 3413828 w 6673205"/>
                <a:gd name="connsiteY4" fmla="*/ 3 h 1086953"/>
                <a:gd name="connsiteX5" fmla="*/ 2294155 w 6673205"/>
                <a:gd name="connsiteY5" fmla="*/ 1073024 h 1086953"/>
                <a:gd name="connsiteX6" fmla="*/ 1426408 w 6673205"/>
                <a:gd name="connsiteY6" fmla="*/ 9334 h 1086953"/>
                <a:gd name="connsiteX7" fmla="*/ 591906 w 6673205"/>
                <a:gd name="connsiteY7" fmla="*/ 1057521 h 1086953"/>
                <a:gd name="connsiteX8" fmla="*/ 0 w 6673205"/>
                <a:gd name="connsiteY8" fmla="*/ 546063 h 1086953"/>
                <a:gd name="connsiteX0" fmla="*/ 6673205 w 6673205"/>
                <a:gd name="connsiteY0" fmla="*/ 1073293 h 1086953"/>
                <a:gd name="connsiteX1" fmla="*/ 5934962 w 6673205"/>
                <a:gd name="connsiteY1" fmla="*/ 597855 h 1086953"/>
                <a:gd name="connsiteX2" fmla="*/ 5242628 w 6673205"/>
                <a:gd name="connsiteY2" fmla="*/ 18665 h 1086953"/>
                <a:gd name="connsiteX3" fmla="*/ 4412205 w 6673205"/>
                <a:gd name="connsiteY3" fmla="*/ 1086946 h 1086953"/>
                <a:gd name="connsiteX4" fmla="*/ 3413828 w 6673205"/>
                <a:gd name="connsiteY4" fmla="*/ 3 h 1086953"/>
                <a:gd name="connsiteX5" fmla="*/ 2294155 w 6673205"/>
                <a:gd name="connsiteY5" fmla="*/ 1073024 h 1086953"/>
                <a:gd name="connsiteX6" fmla="*/ 1426408 w 6673205"/>
                <a:gd name="connsiteY6" fmla="*/ 9334 h 1086953"/>
                <a:gd name="connsiteX7" fmla="*/ 591906 w 6673205"/>
                <a:gd name="connsiteY7" fmla="*/ 1057521 h 1086953"/>
                <a:gd name="connsiteX8" fmla="*/ 0 w 6673205"/>
                <a:gd name="connsiteY8" fmla="*/ 546063 h 1086953"/>
                <a:gd name="connsiteX0" fmla="*/ 6673205 w 6673205"/>
                <a:gd name="connsiteY0" fmla="*/ 1073293 h 1086953"/>
                <a:gd name="connsiteX1" fmla="*/ 5873725 w 6673205"/>
                <a:gd name="connsiteY1" fmla="*/ 582353 h 1086953"/>
                <a:gd name="connsiteX2" fmla="*/ 5242628 w 6673205"/>
                <a:gd name="connsiteY2" fmla="*/ 18665 h 1086953"/>
                <a:gd name="connsiteX3" fmla="*/ 4412205 w 6673205"/>
                <a:gd name="connsiteY3" fmla="*/ 1086946 h 1086953"/>
                <a:gd name="connsiteX4" fmla="*/ 3413828 w 6673205"/>
                <a:gd name="connsiteY4" fmla="*/ 3 h 1086953"/>
                <a:gd name="connsiteX5" fmla="*/ 2294155 w 6673205"/>
                <a:gd name="connsiteY5" fmla="*/ 1073024 h 1086953"/>
                <a:gd name="connsiteX6" fmla="*/ 1426408 w 6673205"/>
                <a:gd name="connsiteY6" fmla="*/ 9334 h 1086953"/>
                <a:gd name="connsiteX7" fmla="*/ 591906 w 6673205"/>
                <a:gd name="connsiteY7" fmla="*/ 1057521 h 1086953"/>
                <a:gd name="connsiteX8" fmla="*/ 0 w 6673205"/>
                <a:gd name="connsiteY8" fmla="*/ 546063 h 1086953"/>
                <a:gd name="connsiteX0" fmla="*/ 6673205 w 6673205"/>
                <a:gd name="connsiteY0" fmla="*/ 1073293 h 1086953"/>
                <a:gd name="connsiteX1" fmla="*/ 5843108 w 6673205"/>
                <a:gd name="connsiteY1" fmla="*/ 559099 h 1086953"/>
                <a:gd name="connsiteX2" fmla="*/ 5242628 w 6673205"/>
                <a:gd name="connsiteY2" fmla="*/ 18665 h 1086953"/>
                <a:gd name="connsiteX3" fmla="*/ 4412205 w 6673205"/>
                <a:gd name="connsiteY3" fmla="*/ 1086946 h 1086953"/>
                <a:gd name="connsiteX4" fmla="*/ 3413828 w 6673205"/>
                <a:gd name="connsiteY4" fmla="*/ 3 h 1086953"/>
                <a:gd name="connsiteX5" fmla="*/ 2294155 w 6673205"/>
                <a:gd name="connsiteY5" fmla="*/ 1073024 h 1086953"/>
                <a:gd name="connsiteX6" fmla="*/ 1426408 w 6673205"/>
                <a:gd name="connsiteY6" fmla="*/ 9334 h 1086953"/>
                <a:gd name="connsiteX7" fmla="*/ 591906 w 6673205"/>
                <a:gd name="connsiteY7" fmla="*/ 1057521 h 1086953"/>
                <a:gd name="connsiteX8" fmla="*/ 0 w 6673205"/>
                <a:gd name="connsiteY8" fmla="*/ 546063 h 1086953"/>
                <a:gd name="connsiteX0" fmla="*/ 6673205 w 6673205"/>
                <a:gd name="connsiteY0" fmla="*/ 1073293 h 1086953"/>
                <a:gd name="connsiteX1" fmla="*/ 5751251 w 6673205"/>
                <a:gd name="connsiteY1" fmla="*/ 520343 h 1086953"/>
                <a:gd name="connsiteX2" fmla="*/ 5242628 w 6673205"/>
                <a:gd name="connsiteY2" fmla="*/ 18665 h 1086953"/>
                <a:gd name="connsiteX3" fmla="*/ 4412205 w 6673205"/>
                <a:gd name="connsiteY3" fmla="*/ 1086946 h 1086953"/>
                <a:gd name="connsiteX4" fmla="*/ 3413828 w 6673205"/>
                <a:gd name="connsiteY4" fmla="*/ 3 h 1086953"/>
                <a:gd name="connsiteX5" fmla="*/ 2294155 w 6673205"/>
                <a:gd name="connsiteY5" fmla="*/ 1073024 h 1086953"/>
                <a:gd name="connsiteX6" fmla="*/ 1426408 w 6673205"/>
                <a:gd name="connsiteY6" fmla="*/ 9334 h 1086953"/>
                <a:gd name="connsiteX7" fmla="*/ 591906 w 6673205"/>
                <a:gd name="connsiteY7" fmla="*/ 1057521 h 1086953"/>
                <a:gd name="connsiteX8" fmla="*/ 0 w 6673205"/>
                <a:gd name="connsiteY8" fmla="*/ 546063 h 108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73205" h="1086953">
                  <a:moveTo>
                    <a:pt x="6673205" y="1073293"/>
                  </a:moveTo>
                  <a:cubicBezTo>
                    <a:pt x="6034750" y="938505"/>
                    <a:pt x="5856998" y="627645"/>
                    <a:pt x="5751251" y="520343"/>
                  </a:cubicBezTo>
                  <a:cubicBezTo>
                    <a:pt x="5645504" y="413041"/>
                    <a:pt x="5465802" y="-75769"/>
                    <a:pt x="5242628" y="18665"/>
                  </a:cubicBezTo>
                  <a:cubicBezTo>
                    <a:pt x="5019454" y="113099"/>
                    <a:pt x="4717005" y="1090056"/>
                    <a:pt x="4412205" y="1086946"/>
                  </a:cubicBezTo>
                  <a:cubicBezTo>
                    <a:pt x="4107405" y="1083836"/>
                    <a:pt x="3766836" y="2323"/>
                    <a:pt x="3413828" y="3"/>
                  </a:cubicBezTo>
                  <a:cubicBezTo>
                    <a:pt x="3060820" y="-2317"/>
                    <a:pt x="2625392" y="1071469"/>
                    <a:pt x="2294155" y="1073024"/>
                  </a:cubicBezTo>
                  <a:cubicBezTo>
                    <a:pt x="1962918" y="1074579"/>
                    <a:pt x="1710116" y="11918"/>
                    <a:pt x="1426408" y="9334"/>
                  </a:cubicBezTo>
                  <a:cubicBezTo>
                    <a:pt x="1142700" y="6750"/>
                    <a:pt x="850053" y="956439"/>
                    <a:pt x="591906" y="1057521"/>
                  </a:cubicBezTo>
                  <a:cubicBezTo>
                    <a:pt x="333760" y="1143101"/>
                    <a:pt x="197498" y="825204"/>
                    <a:pt x="0" y="546063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9" name="Rectangle 68">
            <a:extLst>
              <a:ext uri="{FF2B5EF4-FFF2-40B4-BE49-F238E27FC236}">
                <a16:creationId xmlns:a16="http://schemas.microsoft.com/office/drawing/2014/main" id="{9C3947A6-8830-4728-9B35-75C01B9DCD49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CC3676B-12C4-4B7E-932B-13FBDC774F83}"/>
              </a:ext>
            </a:extLst>
          </p:cNvPr>
          <p:cNvSpPr txBox="1"/>
          <p:nvPr/>
        </p:nvSpPr>
        <p:spPr>
          <a:xfrm>
            <a:off x="932445" y="135675"/>
            <a:ext cx="107158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Οργανολογία Σωλήνα </a:t>
            </a:r>
            <a:r>
              <a:rPr lang="en-US" sz="2800" b="1" dirty="0"/>
              <a:t>Kundt</a:t>
            </a:r>
            <a:r>
              <a:rPr lang="el-GR" sz="2800" b="1" dirty="0"/>
              <a:t> – Ακουστική Κοιλότητα</a:t>
            </a:r>
            <a:r>
              <a:rPr lang="en-US" sz="2800" b="1" dirty="0"/>
              <a:t>: </a:t>
            </a:r>
            <a:r>
              <a:rPr lang="el-GR" sz="2800" b="1" dirty="0"/>
              <a:t>Προσδιορισμός </a:t>
            </a:r>
            <a:r>
              <a:rPr lang="el-GR" sz="2800" b="1" i="1" dirty="0"/>
              <a:t>γ</a:t>
            </a:r>
            <a:endParaRPr lang="en-US" sz="2800" b="1" dirty="0"/>
          </a:p>
        </p:txBody>
      </p:sp>
      <p:sp>
        <p:nvSpPr>
          <p:cNvPr id="72" name="Cube 71">
            <a:extLst>
              <a:ext uri="{FF2B5EF4-FFF2-40B4-BE49-F238E27FC236}">
                <a16:creationId xmlns:a16="http://schemas.microsoft.com/office/drawing/2014/main" id="{93BCF770-F5BB-4E49-A0AF-C07DF42EBEA3}"/>
              </a:ext>
            </a:extLst>
          </p:cNvPr>
          <p:cNvSpPr/>
          <p:nvPr/>
        </p:nvSpPr>
        <p:spPr>
          <a:xfrm>
            <a:off x="9355662" y="1129601"/>
            <a:ext cx="2458246" cy="932742"/>
          </a:xfrm>
          <a:prstGeom prst="cube">
            <a:avLst/>
          </a:prstGeom>
          <a:solidFill>
            <a:schemeClr val="bg2">
              <a:lumMod val="75000"/>
            </a:schemeClr>
          </a:solidFill>
          <a:ln w="57150" cmpd="tri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D869DDC-A779-4586-9D6A-C1D3234F596F}"/>
              </a:ext>
            </a:extLst>
          </p:cNvPr>
          <p:cNvSpPr txBox="1"/>
          <p:nvPr/>
        </p:nvSpPr>
        <p:spPr>
          <a:xfrm>
            <a:off x="9523411" y="1390722"/>
            <a:ext cx="1923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b="1" dirty="0" err="1">
                <a:solidFill>
                  <a:schemeClr val="bg1"/>
                </a:solidFill>
              </a:rPr>
              <a:t>Παλμο</a:t>
            </a:r>
            <a:r>
              <a:rPr lang="el-GR" b="1" dirty="0">
                <a:solidFill>
                  <a:schemeClr val="bg1"/>
                </a:solidFill>
              </a:rPr>
              <a:t>-γεννήτρια </a:t>
            </a:r>
          </a:p>
          <a:p>
            <a:pPr algn="ctr"/>
            <a:r>
              <a:rPr lang="el-GR" b="1" dirty="0">
                <a:solidFill>
                  <a:schemeClr val="bg1"/>
                </a:solidFill>
              </a:rPr>
              <a:t>Συχνοτήτων 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932A276B-A219-40CA-AE05-5F39A8EED416}"/>
              </a:ext>
            </a:extLst>
          </p:cNvPr>
          <p:cNvCxnSpPr/>
          <p:nvPr/>
        </p:nvCxnSpPr>
        <p:spPr>
          <a:xfrm>
            <a:off x="11276789" y="2133281"/>
            <a:ext cx="0" cy="807224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72DE99A9-56C9-4438-88E6-5E12A11487CF}"/>
              </a:ext>
            </a:extLst>
          </p:cNvPr>
          <p:cNvSpPr txBox="1"/>
          <p:nvPr/>
        </p:nvSpPr>
        <p:spPr>
          <a:xfrm>
            <a:off x="10577609" y="3851987"/>
            <a:ext cx="1630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1000 – 2000 </a:t>
            </a:r>
            <a:r>
              <a:rPr lang="en-US" dirty="0"/>
              <a:t>Hz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4ED8AEF-9751-4129-836A-E6FE0AFD939B}"/>
              </a:ext>
            </a:extLst>
          </p:cNvPr>
          <p:cNvSpPr/>
          <p:nvPr/>
        </p:nvSpPr>
        <p:spPr>
          <a:xfrm>
            <a:off x="2330341" y="2386669"/>
            <a:ext cx="8138159" cy="67282"/>
          </a:xfrm>
          <a:prstGeom prst="rect">
            <a:avLst/>
          </a:prstGeom>
          <a:pattFill prst="ltVert">
            <a:fgClr>
              <a:srgbClr val="FF0000"/>
            </a:fgClr>
            <a:bgClr>
              <a:srgbClr val="FFFF00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45A9B01-F3CF-4476-A011-D00D764C2E2F}"/>
              </a:ext>
            </a:extLst>
          </p:cNvPr>
          <p:cNvSpPr txBox="1"/>
          <p:nvPr/>
        </p:nvSpPr>
        <p:spPr>
          <a:xfrm>
            <a:off x="2468740" y="2093130"/>
            <a:ext cx="959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Κλίμακα</a:t>
            </a:r>
            <a:endParaRPr lang="en-US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955EF01-8BD7-4E5A-8721-883C88D89A7D}"/>
              </a:ext>
            </a:extLst>
          </p:cNvPr>
          <p:cNvSpPr txBox="1"/>
          <p:nvPr/>
        </p:nvSpPr>
        <p:spPr>
          <a:xfrm>
            <a:off x="2198734" y="2131404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/>
              <a:t>0</a:t>
            </a:r>
            <a:endParaRPr lang="en-US" sz="1200" dirty="0"/>
          </a:p>
        </p:txBody>
      </p:sp>
      <p:sp>
        <p:nvSpPr>
          <p:cNvPr id="80" name="Frame 79">
            <a:extLst>
              <a:ext uri="{FF2B5EF4-FFF2-40B4-BE49-F238E27FC236}">
                <a16:creationId xmlns:a16="http://schemas.microsoft.com/office/drawing/2014/main" id="{C457F7D0-A1E0-44EB-9DF2-E359DA23DEA0}"/>
              </a:ext>
            </a:extLst>
          </p:cNvPr>
          <p:cNvSpPr/>
          <p:nvPr/>
        </p:nvSpPr>
        <p:spPr>
          <a:xfrm>
            <a:off x="4926563" y="1022598"/>
            <a:ext cx="1876562" cy="1037158"/>
          </a:xfrm>
          <a:prstGeom prst="fram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639130EF-298D-4812-BFF1-EF4D9B08675E}"/>
              </a:ext>
            </a:extLst>
          </p:cNvPr>
          <p:cNvSpPr/>
          <p:nvPr/>
        </p:nvSpPr>
        <p:spPr>
          <a:xfrm>
            <a:off x="5036782" y="1153108"/>
            <a:ext cx="1656125" cy="776138"/>
          </a:xfrm>
          <a:prstGeom prst="rect">
            <a:avLst/>
          </a:prstGeom>
          <a:pattFill prst="dotGrid">
            <a:fgClr>
              <a:schemeClr val="accent1"/>
            </a:fgClr>
            <a:bgClr>
              <a:schemeClr val="bg1">
                <a:lumMod val="9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0FED6981-9082-47D7-B2CA-1ABCA7FDBDBD}"/>
              </a:ext>
            </a:extLst>
          </p:cNvPr>
          <p:cNvCxnSpPr/>
          <p:nvPr/>
        </p:nvCxnSpPr>
        <p:spPr>
          <a:xfrm flipH="1">
            <a:off x="6858103" y="1401215"/>
            <a:ext cx="2497559" cy="0"/>
          </a:xfrm>
          <a:prstGeom prst="line">
            <a:avLst/>
          </a:prstGeom>
          <a:ln w="38100">
            <a:solidFill>
              <a:schemeClr val="tx1"/>
            </a:solidFill>
            <a:tailEnd type="stealth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5BF287B9-1D14-4E09-8EA8-09BD91E6F790}"/>
              </a:ext>
            </a:extLst>
          </p:cNvPr>
          <p:cNvCxnSpPr>
            <a:cxnSpLocks/>
          </p:cNvCxnSpPr>
          <p:nvPr/>
        </p:nvCxnSpPr>
        <p:spPr>
          <a:xfrm flipV="1">
            <a:off x="6223518" y="2232687"/>
            <a:ext cx="0" cy="785978"/>
          </a:xfrm>
          <a:prstGeom prst="line">
            <a:avLst/>
          </a:prstGeom>
          <a:ln w="38100">
            <a:solidFill>
              <a:schemeClr val="tx1"/>
            </a:solidFill>
            <a:tailEnd type="stealth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40978C18-3328-480B-8D65-E6DBBA01CA0E}"/>
              </a:ext>
            </a:extLst>
          </p:cNvPr>
          <p:cNvSpPr txBox="1"/>
          <p:nvPr/>
        </p:nvSpPr>
        <p:spPr>
          <a:xfrm>
            <a:off x="4830825" y="2804600"/>
            <a:ext cx="1323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Μικρόφωνο</a:t>
            </a:r>
            <a:endParaRPr lang="en-US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89433FBD-D221-4F8F-9A61-2C320BDD93BC}"/>
              </a:ext>
            </a:extLst>
          </p:cNvPr>
          <p:cNvSpPr/>
          <p:nvPr/>
        </p:nvSpPr>
        <p:spPr>
          <a:xfrm>
            <a:off x="4926563" y="2059756"/>
            <a:ext cx="1876562" cy="1539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lowchart: Or 91">
            <a:extLst>
              <a:ext uri="{FF2B5EF4-FFF2-40B4-BE49-F238E27FC236}">
                <a16:creationId xmlns:a16="http://schemas.microsoft.com/office/drawing/2014/main" id="{B22C5A6A-F4DA-4548-8254-69E0251DCB2E}"/>
              </a:ext>
            </a:extLst>
          </p:cNvPr>
          <p:cNvSpPr/>
          <p:nvPr/>
        </p:nvSpPr>
        <p:spPr>
          <a:xfrm>
            <a:off x="5901418" y="2061330"/>
            <a:ext cx="130629" cy="130510"/>
          </a:xfrm>
          <a:prstGeom prst="flowChar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lowchart: Or 92">
            <a:extLst>
              <a:ext uri="{FF2B5EF4-FFF2-40B4-BE49-F238E27FC236}">
                <a16:creationId xmlns:a16="http://schemas.microsoft.com/office/drawing/2014/main" id="{547D51E2-9814-4456-9914-2ECEF692D317}"/>
              </a:ext>
            </a:extLst>
          </p:cNvPr>
          <p:cNvSpPr/>
          <p:nvPr/>
        </p:nvSpPr>
        <p:spPr>
          <a:xfrm>
            <a:off x="6117577" y="2061330"/>
            <a:ext cx="130629" cy="130510"/>
          </a:xfrm>
          <a:prstGeom prst="flowChar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lowchart: Or 93">
            <a:extLst>
              <a:ext uri="{FF2B5EF4-FFF2-40B4-BE49-F238E27FC236}">
                <a16:creationId xmlns:a16="http://schemas.microsoft.com/office/drawing/2014/main" id="{A43939C1-58FE-4032-9EA2-64A9A2200EFA}"/>
              </a:ext>
            </a:extLst>
          </p:cNvPr>
          <p:cNvSpPr/>
          <p:nvPr/>
        </p:nvSpPr>
        <p:spPr>
          <a:xfrm>
            <a:off x="6333736" y="2061330"/>
            <a:ext cx="130629" cy="130510"/>
          </a:xfrm>
          <a:prstGeom prst="flowChar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lowchart: Or 94">
            <a:extLst>
              <a:ext uri="{FF2B5EF4-FFF2-40B4-BE49-F238E27FC236}">
                <a16:creationId xmlns:a16="http://schemas.microsoft.com/office/drawing/2014/main" id="{F049969A-B3E5-45E2-8E7D-EDCA9FB8579C}"/>
              </a:ext>
            </a:extLst>
          </p:cNvPr>
          <p:cNvSpPr/>
          <p:nvPr/>
        </p:nvSpPr>
        <p:spPr>
          <a:xfrm>
            <a:off x="6549897" y="2061330"/>
            <a:ext cx="130629" cy="130510"/>
          </a:xfrm>
          <a:prstGeom prst="flowChar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lowchart: Or 95">
            <a:extLst>
              <a:ext uri="{FF2B5EF4-FFF2-40B4-BE49-F238E27FC236}">
                <a16:creationId xmlns:a16="http://schemas.microsoft.com/office/drawing/2014/main" id="{4AE86C49-2CE9-44A0-9211-75E4B8A1C220}"/>
              </a:ext>
            </a:extLst>
          </p:cNvPr>
          <p:cNvSpPr/>
          <p:nvPr/>
        </p:nvSpPr>
        <p:spPr>
          <a:xfrm>
            <a:off x="5036782" y="2061330"/>
            <a:ext cx="130629" cy="130510"/>
          </a:xfrm>
          <a:prstGeom prst="flowChar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lowchart: Or 96">
            <a:extLst>
              <a:ext uri="{FF2B5EF4-FFF2-40B4-BE49-F238E27FC236}">
                <a16:creationId xmlns:a16="http://schemas.microsoft.com/office/drawing/2014/main" id="{EBC649FA-CF1F-4596-B27D-5A5949616314}"/>
              </a:ext>
            </a:extLst>
          </p:cNvPr>
          <p:cNvSpPr/>
          <p:nvPr/>
        </p:nvSpPr>
        <p:spPr>
          <a:xfrm>
            <a:off x="5252941" y="2061330"/>
            <a:ext cx="130629" cy="130510"/>
          </a:xfrm>
          <a:prstGeom prst="flowChar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lowchart: Or 97">
            <a:extLst>
              <a:ext uri="{FF2B5EF4-FFF2-40B4-BE49-F238E27FC236}">
                <a16:creationId xmlns:a16="http://schemas.microsoft.com/office/drawing/2014/main" id="{23F4D09C-D7EB-49E1-9D89-50FE4A8898F0}"/>
              </a:ext>
            </a:extLst>
          </p:cNvPr>
          <p:cNvSpPr/>
          <p:nvPr/>
        </p:nvSpPr>
        <p:spPr>
          <a:xfrm>
            <a:off x="5469100" y="2061330"/>
            <a:ext cx="130629" cy="130510"/>
          </a:xfrm>
          <a:prstGeom prst="flowChar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lowchart: Or 98">
            <a:extLst>
              <a:ext uri="{FF2B5EF4-FFF2-40B4-BE49-F238E27FC236}">
                <a16:creationId xmlns:a16="http://schemas.microsoft.com/office/drawing/2014/main" id="{0B830B05-2B81-4521-B9E4-837E195E7D83}"/>
              </a:ext>
            </a:extLst>
          </p:cNvPr>
          <p:cNvSpPr/>
          <p:nvPr/>
        </p:nvSpPr>
        <p:spPr>
          <a:xfrm>
            <a:off x="5685259" y="2061330"/>
            <a:ext cx="130629" cy="130510"/>
          </a:xfrm>
          <a:prstGeom prst="flowChartOr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D5CDB027-2B01-4A16-8908-4C9828518C96}"/>
              </a:ext>
            </a:extLst>
          </p:cNvPr>
          <p:cNvSpPr txBox="1"/>
          <p:nvPr/>
        </p:nvSpPr>
        <p:spPr>
          <a:xfrm>
            <a:off x="5136112" y="713928"/>
            <a:ext cx="1530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Παλμογράφος</a:t>
            </a:r>
            <a:endParaRPr lang="en-US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2D083D37-83A2-4896-BBE5-840DED12E4FE}"/>
              </a:ext>
            </a:extLst>
          </p:cNvPr>
          <p:cNvSpPr txBox="1"/>
          <p:nvPr/>
        </p:nvSpPr>
        <p:spPr>
          <a:xfrm>
            <a:off x="10817868" y="4133547"/>
            <a:ext cx="1257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Μεγάφωνο</a:t>
            </a:r>
            <a:endParaRPr lang="en-US" dirty="0"/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E3337093-D1E0-41C8-9791-EE95B09442E7}"/>
              </a:ext>
            </a:extLst>
          </p:cNvPr>
          <p:cNvSpPr/>
          <p:nvPr/>
        </p:nvSpPr>
        <p:spPr>
          <a:xfrm rot="3018167">
            <a:off x="5681940" y="1129601"/>
            <a:ext cx="307910" cy="84357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Cube 104">
            <a:extLst>
              <a:ext uri="{FF2B5EF4-FFF2-40B4-BE49-F238E27FC236}">
                <a16:creationId xmlns:a16="http://schemas.microsoft.com/office/drawing/2014/main" id="{874DFCB2-4100-4D00-98AD-33C663678152}"/>
              </a:ext>
            </a:extLst>
          </p:cNvPr>
          <p:cNvSpPr/>
          <p:nvPr/>
        </p:nvSpPr>
        <p:spPr>
          <a:xfrm>
            <a:off x="766327" y="2875286"/>
            <a:ext cx="823801" cy="1304968"/>
          </a:xfrm>
          <a:prstGeom prst="cub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700FE2E5-B7FD-484C-81A3-763338CC077F}"/>
              </a:ext>
            </a:extLst>
          </p:cNvPr>
          <p:cNvSpPr/>
          <p:nvPr/>
        </p:nvSpPr>
        <p:spPr>
          <a:xfrm>
            <a:off x="125105" y="3257812"/>
            <a:ext cx="640080" cy="45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lowchart: Direct Access Storage 106">
            <a:extLst>
              <a:ext uri="{FF2B5EF4-FFF2-40B4-BE49-F238E27FC236}">
                <a16:creationId xmlns:a16="http://schemas.microsoft.com/office/drawing/2014/main" id="{5B7752C8-693A-4835-88FE-DE6EAEBAFF2F}"/>
              </a:ext>
            </a:extLst>
          </p:cNvPr>
          <p:cNvSpPr/>
          <p:nvPr/>
        </p:nvSpPr>
        <p:spPr>
          <a:xfrm>
            <a:off x="1481192" y="3204201"/>
            <a:ext cx="108389" cy="182880"/>
          </a:xfrm>
          <a:prstGeom prst="flowChartMagneticDrum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BCCFEF-30EB-4BB6-ABEB-C61E48A9F48A}"/>
              </a:ext>
            </a:extLst>
          </p:cNvPr>
          <p:cNvSpPr/>
          <p:nvPr/>
        </p:nvSpPr>
        <p:spPr>
          <a:xfrm flipV="1">
            <a:off x="1563141" y="3278723"/>
            <a:ext cx="457200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2032CB44-3050-4DCC-BC2A-BCC5EFBE33BA}"/>
              </a:ext>
            </a:extLst>
          </p:cNvPr>
          <p:cNvSpPr txBox="1"/>
          <p:nvPr/>
        </p:nvSpPr>
        <p:spPr>
          <a:xfrm>
            <a:off x="9702" y="4112431"/>
            <a:ext cx="2337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Βάση Στήριξης Ράβδου</a:t>
            </a:r>
            <a:endParaRPr lang="en-US" dirty="0"/>
          </a:p>
        </p:txBody>
      </p:sp>
      <p:sp>
        <p:nvSpPr>
          <p:cNvPr id="109" name="Action Button: Get Information 108">
            <a:hlinkClick r:id="rId9" action="ppaction://hlinkfile" highlightClick="1"/>
            <a:extLst>
              <a:ext uri="{FF2B5EF4-FFF2-40B4-BE49-F238E27FC236}">
                <a16:creationId xmlns:a16="http://schemas.microsoft.com/office/drawing/2014/main" id="{54EFFF92-A0DE-4AFB-82C9-126FCCAA777C}"/>
              </a:ext>
            </a:extLst>
          </p:cNvPr>
          <p:cNvSpPr/>
          <p:nvPr/>
        </p:nvSpPr>
        <p:spPr>
          <a:xfrm>
            <a:off x="846990" y="1482914"/>
            <a:ext cx="662473" cy="578498"/>
          </a:xfrm>
          <a:prstGeom prst="actionButtonInformation">
            <a:avLst/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D88BC4FF-2729-42A1-BEFC-1290680B976F}"/>
              </a:ext>
            </a:extLst>
          </p:cNvPr>
          <p:cNvSpPr txBox="1"/>
          <p:nvPr/>
        </p:nvSpPr>
        <p:spPr>
          <a:xfrm>
            <a:off x="69975" y="829942"/>
            <a:ext cx="22767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dirty="0"/>
              <a:t>Διάδοση Ήχου </a:t>
            </a:r>
          </a:p>
          <a:p>
            <a:pPr algn="ctr"/>
            <a:r>
              <a:rPr lang="el-GR" dirty="0"/>
              <a:t>σε Διαφορετικά Μέσα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6CBA698D-18A1-42FF-8958-08CCCE5D7DAF}"/>
                  </a:ext>
                </a:extLst>
              </p:cNvPr>
              <p:cNvSpPr txBox="1"/>
              <p:nvPr/>
            </p:nvSpPr>
            <p:spPr>
              <a:xfrm>
                <a:off x="3471823" y="3498761"/>
                <a:ext cx="9236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6CBA698D-18A1-42FF-8958-08CCCE5D7D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1823" y="3498761"/>
                <a:ext cx="92365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6459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 animBg="1"/>
      <p:bldP spid="15" grpId="0"/>
      <p:bldP spid="16" grpId="0"/>
      <p:bldP spid="21" grpId="0"/>
      <p:bldP spid="22" grpId="0"/>
      <p:bldP spid="23" grpId="0"/>
      <p:bldP spid="64" grpId="0" animBg="1"/>
      <p:bldP spid="65" grpId="0" animBg="1"/>
      <p:bldP spid="109" grpId="0" animBg="1"/>
      <p:bldP spid="1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CC4D46F-68CD-4725-BE75-67803CBB3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265" y="1987420"/>
            <a:ext cx="6216329" cy="41012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DA7051A-C204-40D8-8BF3-20F7A77A7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5074" y="1987420"/>
            <a:ext cx="4731049" cy="3956180"/>
          </a:xfrm>
          <a:prstGeom prst="rect">
            <a:avLst/>
          </a:prstGeom>
        </p:spPr>
      </p:pic>
      <p:sp>
        <p:nvSpPr>
          <p:cNvPr id="4" name="Action Button: Get Information 3">
            <a:hlinkClick r:id="rId4" highlightClick="1"/>
            <a:extLst>
              <a:ext uri="{FF2B5EF4-FFF2-40B4-BE49-F238E27FC236}">
                <a16:creationId xmlns:a16="http://schemas.microsoft.com/office/drawing/2014/main" id="{427347B5-714F-4167-BAEA-F9D5ACAA4A2A}"/>
              </a:ext>
            </a:extLst>
          </p:cNvPr>
          <p:cNvSpPr/>
          <p:nvPr/>
        </p:nvSpPr>
        <p:spPr>
          <a:xfrm>
            <a:off x="11055510" y="1103528"/>
            <a:ext cx="662473" cy="578498"/>
          </a:xfrm>
          <a:prstGeom prst="actionButtonInformation">
            <a:avLst/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5F87F9-DA28-4668-8524-A40983A50DB4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DA7583-DE3D-44BD-B610-D827F7ADAF6F}"/>
              </a:ext>
            </a:extLst>
          </p:cNvPr>
          <p:cNvSpPr txBox="1"/>
          <p:nvPr/>
        </p:nvSpPr>
        <p:spPr>
          <a:xfrm>
            <a:off x="932445" y="135675"/>
            <a:ext cx="107158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Οργανολογία Σωλήνα </a:t>
            </a:r>
            <a:r>
              <a:rPr lang="en-US" sz="2800" b="1" dirty="0"/>
              <a:t>Kundt</a:t>
            </a:r>
            <a:r>
              <a:rPr lang="el-GR" sz="2800" b="1" dirty="0"/>
              <a:t> – Ακουστική Κοιλότητα</a:t>
            </a:r>
            <a:r>
              <a:rPr lang="en-US" sz="2800" b="1" dirty="0"/>
              <a:t>: </a:t>
            </a:r>
            <a:r>
              <a:rPr lang="el-GR" sz="2800" b="1" dirty="0"/>
              <a:t>Προσδιορισμός </a:t>
            </a:r>
            <a:r>
              <a:rPr lang="el-GR" sz="2800" b="1" i="1" dirty="0"/>
              <a:t>γ</a:t>
            </a:r>
            <a:endParaRPr lang="en-US" sz="2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0AC7B2-6849-490C-A13C-C1D74CA43D46}"/>
              </a:ext>
            </a:extLst>
          </p:cNvPr>
          <p:cNvSpPr txBox="1"/>
          <p:nvPr/>
        </p:nvSpPr>
        <p:spPr>
          <a:xfrm>
            <a:off x="249218" y="1096713"/>
            <a:ext cx="10806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FF0000"/>
                </a:solidFill>
              </a:rPr>
              <a:t>Μία Σύγχρονη Εναλλακτική Μέθοδος Μέτρησης της Ταχύτητας του Ήχου και του </a:t>
            </a:r>
            <a:r>
              <a:rPr lang="el-GR" sz="2400" b="1" i="1" dirty="0">
                <a:solidFill>
                  <a:srgbClr val="FF0000"/>
                </a:solidFill>
              </a:rPr>
              <a:t>γ</a:t>
            </a:r>
            <a:r>
              <a:rPr lang="el-GR" sz="2400" b="1" dirty="0">
                <a:solidFill>
                  <a:srgbClr val="FF0000"/>
                </a:solidFill>
              </a:rPr>
              <a:t> 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785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C700FB-0B62-42F0-A1D4-74FD3C3EE9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5" b="6123"/>
          <a:stretch/>
        </p:blipFill>
        <p:spPr>
          <a:xfrm>
            <a:off x="2062065" y="906321"/>
            <a:ext cx="8150290" cy="595167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0B34146-924C-4452-8225-2D7772E160D1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76B7E1-70C5-49D8-B001-B9BB9B96E219}"/>
              </a:ext>
            </a:extLst>
          </p:cNvPr>
          <p:cNvSpPr txBox="1"/>
          <p:nvPr/>
        </p:nvSpPr>
        <p:spPr>
          <a:xfrm>
            <a:off x="3315367" y="135675"/>
            <a:ext cx="55612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Ανάλυση Πειραματικών Δεδομένων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274669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226</Words>
  <Application>Microsoft Office PowerPoint</Application>
  <PresentationFormat>Widescreen</PresentationFormat>
  <Paragraphs>40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18</cp:revision>
  <dcterms:created xsi:type="dcterms:W3CDTF">2020-05-07T20:06:34Z</dcterms:created>
  <dcterms:modified xsi:type="dcterms:W3CDTF">2020-05-19T22:52:48Z</dcterms:modified>
</cp:coreProperties>
</file>