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8212-53F4-43F3-9CF0-1E8BD8483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A46E7-3BA7-431B-B5AE-3240256D9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E7890-70D6-4E3F-80A2-8F8F2159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6762F-55A8-4DD6-B3A9-039FF13E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89C9-A12F-48FA-BAD1-721936A9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11A3-34C2-4CE6-B28A-1EDC6EF1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3070F-579A-41E2-A854-BE9E6F9F3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4D40-0C53-4CC9-A65F-D71B3441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4B65-4252-4BEA-93E5-90C1CEA6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0A94-6993-4146-B570-8794136B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6D6C4-E152-4B5F-8123-AEC3FA9BB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791B6-D65C-4622-A3B5-079621A44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FAE7-9E9E-4562-9B27-60D89921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E2758-45F5-42D0-990D-1ECA6359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1A5F0-A7D5-4053-AA97-7E89FDC3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0D26-A5E7-49F1-B840-CDA3C794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6980A-F141-40C9-8634-CA40195FB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B39C-61B9-4109-935C-FE5D49A4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E46-575D-43B3-BF45-5A8331ED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5735-D717-409D-AA21-F78FD5A0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6EFC-9AFE-401A-B133-F84F96D0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AE5A-C811-42FC-8A89-453B3EB4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A719-F5DF-4DD1-8982-92A4D9C7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4F66B-D971-4A77-9F8E-BAEBD072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93D0-85AB-4F3A-9E30-CE447F29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C1B1-F4B6-4BD6-ACB2-2976ED42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D679-F8C7-45F7-9FAF-9DC024CD3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8D4A9-9C13-4167-96B6-789BFF3BD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E2E6B-E6FD-4DBE-8823-D64B3D12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E9A6-2AD5-4509-AED2-94BD8F2D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50F6C-0E0F-425E-9C19-3EEBF4F4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AF1A-2E46-4E36-B8C6-17A8109F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051F1-55D5-488A-BA16-429953A6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06D7E-A47A-4182-874F-B16C3988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CA523-6DB8-4789-949F-B5F7DE2B8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E5364-B3AD-43F6-84BC-F339A675F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ECA4A-3724-4B49-B532-61784F8C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DC2679-55A4-4393-96A0-36AB5C10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CE729-1FCF-4508-8D6A-BC34CABE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6DDA-03BB-44E2-87EB-99562E59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D6438-6E93-44C0-AEF3-4B43FE4B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90B4D-1404-4672-88EB-AD96B489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64ED0-8D56-49A5-AC8D-7E7A55C4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5FD2C-6953-4E8A-88D8-8D2114A1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2B260-CCBB-4620-9F56-BE91317D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E0911-8E99-48B3-8A7B-89301DDB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EF6A-1E0A-483F-B20C-43382874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693F-428F-49C0-ACEF-1F60CF65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487BB-BF72-4C37-A56D-AADAA3A6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0889C-EA9F-4059-8E01-05E03C1B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CC208-D32E-4E55-9B48-023196A7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2199-37B1-4F33-A97C-3DB37E39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8035-0FA1-40FE-842A-FDB3AB29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1BE2B-43CA-4681-B7F9-D9283D654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408E4-0E09-4F74-AA60-4637A43F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A74B-06E3-4F15-8478-002EBAF5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CB91B-048E-4E8B-B93E-19BFD255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D51-829D-4531-ACB3-6FE0E66D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94718-43D7-4C95-B228-4A7FA65B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AC733-3A63-4754-A3C1-EC389285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B1AE2-0541-4E4A-ADE0-4EC4F8AE2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24EE-4DC8-4DD6-BEC0-588AF2D5E6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CCCB6-4920-409D-AF74-5C5089CBC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7195-D582-4520-A90B-62DEC5A1E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A2B1-5A12-49E3-9AE1-30890B74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4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file:///C:\Vassilis_Private\UoC_Private\Teaching\Lab_PhysChem\LabPCII\2020_LabPCII\CoViD-19\3rd_GasesHeatCapacity\Kundt-Vitrual_Lab.px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s.acs.org/doi/pdf/10.1021/acs.jchemed.7b0052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C084F-90BF-448A-B718-1C8E16EDE067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C3187-30AE-4685-81AD-16635EE27812}"/>
              </a:ext>
            </a:extLst>
          </p:cNvPr>
          <p:cNvSpPr txBox="1"/>
          <p:nvPr/>
        </p:nvSpPr>
        <p:spPr>
          <a:xfrm>
            <a:off x="829013" y="135675"/>
            <a:ext cx="1000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Kundt</a:t>
            </a:r>
            <a:r>
              <a:rPr lang="en-GB" sz="2800" b="1" dirty="0"/>
              <a:t>-Tube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1A7D2-58C9-4056-BBD6-257742BD3C38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3FD11-2332-4F9B-AAC0-B66399D8EFF3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Διδάσκοντες: Δρ. Βασίλειος Παπαδημητρίου (</a:t>
            </a:r>
            <a:r>
              <a:rPr lang="el-GR" sz="2400" b="1" dirty="0" err="1"/>
              <a:t>Ε.Δι.Π</a:t>
            </a:r>
            <a:r>
              <a:rPr lang="el-GR" sz="2400" b="1" dirty="0"/>
              <a:t>.)</a:t>
            </a:r>
            <a:r>
              <a:rPr lang="en-US" sz="2400" b="1" dirty="0"/>
              <a:t>,</a:t>
            </a:r>
            <a:r>
              <a:rPr lang="en-US" sz="2400" b="1" baseline="30000" dirty="0"/>
              <a:t>a</a:t>
            </a:r>
            <a:r>
              <a:rPr lang="el-GR" sz="2400" b="1" dirty="0"/>
              <a:t> Νικόλαος </a:t>
            </a:r>
            <a:r>
              <a:rPr lang="el-GR" sz="2400" b="1" dirty="0" err="1"/>
              <a:t>Στρατηγάκης</a:t>
            </a:r>
            <a:r>
              <a:rPr lang="en-US" sz="2400" b="1" dirty="0"/>
              <a:t> (</a:t>
            </a:r>
            <a:r>
              <a:rPr lang="el-GR" sz="2400" b="1" dirty="0" err="1"/>
              <a:t>Ε.Δι.Π</a:t>
            </a:r>
            <a:r>
              <a:rPr lang="el-GR" sz="2400" b="1" dirty="0"/>
              <a:t>.</a:t>
            </a:r>
            <a:r>
              <a:rPr lang="en-US" sz="2400" b="1" dirty="0"/>
              <a:t>)</a:t>
            </a:r>
            <a:r>
              <a:rPr lang="en-US" sz="2400" b="1" baseline="30000" dirty="0"/>
              <a:t>b</a:t>
            </a:r>
            <a:endParaRPr lang="el-GR" sz="2400" b="1" baseline="30000" dirty="0"/>
          </a:p>
          <a:p>
            <a:r>
              <a:rPr lang="el-GR" sz="2400" b="1" dirty="0"/>
              <a:t>Υπεύθυνος Εργαστηρίου: </a:t>
            </a:r>
            <a:r>
              <a:rPr lang="el-GR" sz="2400" b="1" dirty="0" err="1"/>
              <a:t>καθ</a:t>
            </a:r>
            <a:r>
              <a:rPr lang="el-GR" sz="2400" b="1" dirty="0"/>
              <a:t>. Γεώργιος </a:t>
            </a:r>
            <a:r>
              <a:rPr lang="el-GR" sz="2400" b="1" dirty="0" err="1"/>
              <a:t>Φρουδάκης</a:t>
            </a:r>
            <a:endParaRPr lang="el-G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B33F-F491-4F49-A00E-FAA77D6CE67A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e-mail: </a:t>
            </a:r>
            <a:r>
              <a:rPr lang="en-US" sz="2400" b="1" baseline="30000" dirty="0"/>
              <a:t>a</a:t>
            </a:r>
            <a:r>
              <a:rPr lang="en-US" sz="2400" b="1" dirty="0"/>
              <a:t>bpapadim@uoc.gr, </a:t>
            </a:r>
            <a:r>
              <a:rPr lang="en-US" sz="2400" b="1" baseline="30000" dirty="0"/>
              <a:t>b</a:t>
            </a:r>
            <a:r>
              <a:rPr lang="en-US" sz="2400" b="1" dirty="0"/>
              <a:t>stratign@uoc.gr, </a:t>
            </a:r>
            <a:r>
              <a:rPr lang="en-US" sz="2400" b="1" baseline="30000" dirty="0"/>
              <a:t>c</a:t>
            </a:r>
            <a:r>
              <a:rPr lang="en-US" sz="2400" b="1" dirty="0"/>
              <a:t>frudakis@uoc.gr</a:t>
            </a:r>
            <a:endParaRPr lang="el-G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BFE82-8C44-47FD-83D1-148536FA008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 Links: Unified and Communication Platform </a:t>
            </a:r>
            <a:r>
              <a:rPr lang="en-US" sz="2400" b="1" dirty="0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 dirty="0"/>
              <a:t>	        </a:t>
            </a:r>
            <a:r>
              <a:rPr lang="en-US" sz="2400" b="1" dirty="0">
                <a:solidFill>
                  <a:srgbClr val="FF0000"/>
                </a:solidFill>
              </a:rPr>
              <a:t>e-class</a:t>
            </a:r>
            <a:r>
              <a:rPr lang="en-US" sz="2400" b="1" dirty="0"/>
              <a:t> (</a:t>
            </a:r>
            <a:r>
              <a:rPr lang="el-GR" sz="2400" b="1" dirty="0"/>
              <a:t>eilotas.chemistry.uoc.gr/</a:t>
            </a:r>
            <a:r>
              <a:rPr lang="el-GR" sz="2400" b="1" dirty="0" err="1"/>
              <a:t>eclass</a:t>
            </a:r>
            <a:r>
              <a:rPr lang="el-GR" sz="2400" b="1" dirty="0"/>
              <a:t>/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01FD8-3A59-46B6-B1D2-D21E0E489F8C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32844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ction Button: Sound 2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2989075-0834-42D8-88D4-4C91E4247BA2}"/>
              </a:ext>
            </a:extLst>
          </p:cNvPr>
          <p:cNvSpPr/>
          <p:nvPr/>
        </p:nvSpPr>
        <p:spPr>
          <a:xfrm flipH="1">
            <a:off x="9947879" y="2157515"/>
            <a:ext cx="1781700" cy="2239666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87A74-5D2F-4721-B257-366963BBA0A0}"/>
              </a:ext>
            </a:extLst>
          </p:cNvPr>
          <p:cNvSpPr/>
          <p:nvPr/>
        </p:nvSpPr>
        <p:spPr>
          <a:xfrm>
            <a:off x="2330342" y="2562922"/>
            <a:ext cx="8138160" cy="50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94AFE-1388-4B4D-9C4A-48063B4C7283}"/>
              </a:ext>
            </a:extLst>
          </p:cNvPr>
          <p:cNvSpPr/>
          <p:nvPr/>
        </p:nvSpPr>
        <p:spPr>
          <a:xfrm>
            <a:off x="2330341" y="3970175"/>
            <a:ext cx="8138160" cy="50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94249E-037C-49A2-B081-C9921D41FCE9}"/>
              </a:ext>
            </a:extLst>
          </p:cNvPr>
          <p:cNvSpPr/>
          <p:nvPr/>
        </p:nvSpPr>
        <p:spPr>
          <a:xfrm>
            <a:off x="6096000" y="2613256"/>
            <a:ext cx="127518" cy="1356919"/>
          </a:xfrm>
          <a:prstGeom prst="ellipse">
            <a:avLst/>
          </a:prstGeom>
          <a:pattFill prst="pct7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4139328A-D992-4CDF-818B-6A6B759FFA7F}"/>
              </a:ext>
            </a:extLst>
          </p:cNvPr>
          <p:cNvSpPr/>
          <p:nvPr/>
        </p:nvSpPr>
        <p:spPr>
          <a:xfrm rot="5400000">
            <a:off x="5998027" y="3214967"/>
            <a:ext cx="457200" cy="127518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945CE-02A2-40B1-8E31-4D8A81CBD989}"/>
                  </a:ext>
                </a:extLst>
              </p:cNvPr>
              <p:cNvSpPr txBox="1"/>
              <p:nvPr/>
            </p:nvSpPr>
            <p:spPr>
              <a:xfrm>
                <a:off x="438538" y="4807612"/>
                <a:ext cx="4060406" cy="75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𝑀𝑐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𝑅𝑇𝑉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𝑀𝑐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945CE-02A2-40B1-8E31-4D8A81CBD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8" y="4807612"/>
                <a:ext cx="4060406" cy="756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5B4C71-DBB6-41D7-BCE7-560EF0F1AABD}"/>
                  </a:ext>
                </a:extLst>
              </p:cNvPr>
              <p:cNvSpPr txBox="1"/>
              <p:nvPr/>
            </p:nvSpPr>
            <p:spPr>
              <a:xfrm>
                <a:off x="1165563" y="5896944"/>
                <a:ext cx="2606355" cy="666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𝜅𝛼𝜄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5B4C71-DBB6-41D7-BCE7-560EF0F1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63" y="5896944"/>
                <a:ext cx="2606355" cy="666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53BD0556-7C2B-4D63-A004-6E4BF690EB0B}"/>
              </a:ext>
            </a:extLst>
          </p:cNvPr>
          <p:cNvSpPr/>
          <p:nvPr/>
        </p:nvSpPr>
        <p:spPr>
          <a:xfrm>
            <a:off x="4674637" y="4807612"/>
            <a:ext cx="139959" cy="17560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4E2F0F-81E5-4401-9B21-16AC5CD59EFE}"/>
                  </a:ext>
                </a:extLst>
              </p:cNvPr>
              <p:cNvSpPr txBox="1"/>
              <p:nvPr/>
            </p:nvSpPr>
            <p:spPr>
              <a:xfrm>
                <a:off x="5067393" y="4909820"/>
                <a:ext cx="1299843" cy="654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4E2F0F-81E5-4401-9B21-16AC5CD5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93" y="4909820"/>
                <a:ext cx="1299843" cy="654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CF8DD6-B1AF-4ADB-BFD7-9A9305F16B20}"/>
                  </a:ext>
                </a:extLst>
              </p:cNvPr>
              <p:cNvSpPr txBox="1"/>
              <p:nvPr/>
            </p:nvSpPr>
            <p:spPr>
              <a:xfrm>
                <a:off x="5067393" y="5660944"/>
                <a:ext cx="1735732" cy="654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CF8DD6-B1AF-4ADB-BFD7-9A9305F16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93" y="5660944"/>
                <a:ext cx="1735732" cy="654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1B2B01-100C-4F7E-98FB-EE5DD7DD5835}"/>
              </a:ext>
            </a:extLst>
          </p:cNvPr>
          <p:cNvCxnSpPr/>
          <p:nvPr/>
        </p:nvCxnSpPr>
        <p:spPr>
          <a:xfrm>
            <a:off x="7277878" y="4264091"/>
            <a:ext cx="319062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F81F82-27F9-4C37-B058-5FE718CF02E4}"/>
              </a:ext>
            </a:extLst>
          </p:cNvPr>
          <p:cNvCxnSpPr>
            <a:cxnSpLocks/>
          </p:cNvCxnSpPr>
          <p:nvPr/>
        </p:nvCxnSpPr>
        <p:spPr>
          <a:xfrm flipH="1">
            <a:off x="2330341" y="4264091"/>
            <a:ext cx="319062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34FDB5D-74A6-4B47-B188-36236278BE8B}"/>
              </a:ext>
            </a:extLst>
          </p:cNvPr>
          <p:cNvSpPr txBox="1"/>
          <p:nvPr/>
        </p:nvSpPr>
        <p:spPr>
          <a:xfrm>
            <a:off x="6290386" y="40540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E949F1-700E-44ED-8DD9-F67D7B3393D6}"/>
                  </a:ext>
                </a:extLst>
              </p:cNvPr>
              <p:cNvSpPr txBox="1"/>
              <p:nvPr/>
            </p:nvSpPr>
            <p:spPr>
              <a:xfrm>
                <a:off x="8658808" y="5050319"/>
                <a:ext cx="257814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l-G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l-G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=1, 2, 3,…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E949F1-700E-44ED-8DD9-F67D7B339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808" y="5050319"/>
                <a:ext cx="2578142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E625A4E-1329-4F65-B437-8CA59962F1F3}"/>
              </a:ext>
            </a:extLst>
          </p:cNvPr>
          <p:cNvSpPr txBox="1"/>
          <p:nvPr/>
        </p:nvSpPr>
        <p:spPr>
          <a:xfrm>
            <a:off x="8068839" y="4621002"/>
            <a:ext cx="384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Συνθήκη Συντονισμού στην Κοιλότητα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E411F-121E-43E4-AF18-596F1E0F09F3}"/>
                  </a:ext>
                </a:extLst>
              </p:cNvPr>
              <p:cNvSpPr txBox="1"/>
              <p:nvPr/>
            </p:nvSpPr>
            <p:spPr>
              <a:xfrm>
                <a:off x="8579498" y="6043694"/>
                <a:ext cx="2867260" cy="553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l-G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groupCh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=1, 2, 3, …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E411F-121E-43E4-AF18-596F1E0F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98" y="6043694"/>
                <a:ext cx="2867260" cy="553613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643C7CF4-6B4C-4F21-8FE6-1869EE80A3A3}"/>
              </a:ext>
            </a:extLst>
          </p:cNvPr>
          <p:cNvSpPr/>
          <p:nvPr/>
        </p:nvSpPr>
        <p:spPr>
          <a:xfrm>
            <a:off x="10590244" y="2612572"/>
            <a:ext cx="157546" cy="130960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C97553-FE3F-4CA5-8E3F-6A62531F2E47}"/>
              </a:ext>
            </a:extLst>
          </p:cNvPr>
          <p:cNvCxnSpPr/>
          <p:nvPr/>
        </p:nvCxnSpPr>
        <p:spPr>
          <a:xfrm flipH="1" flipV="1">
            <a:off x="10511694" y="2668060"/>
            <a:ext cx="241819" cy="381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7034BF-A723-4878-9813-20D03FD4220B}"/>
              </a:ext>
            </a:extLst>
          </p:cNvPr>
          <p:cNvCxnSpPr>
            <a:cxnSpLocks/>
          </p:cNvCxnSpPr>
          <p:nvPr/>
        </p:nvCxnSpPr>
        <p:spPr>
          <a:xfrm flipH="1">
            <a:off x="10516985" y="3567642"/>
            <a:ext cx="241819" cy="381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27F974-FE17-4262-BF14-C5FE387D6375}"/>
              </a:ext>
            </a:extLst>
          </p:cNvPr>
          <p:cNvCxnSpPr>
            <a:cxnSpLocks/>
          </p:cNvCxnSpPr>
          <p:nvPr/>
        </p:nvCxnSpPr>
        <p:spPr>
          <a:xfrm flipH="1" flipV="1">
            <a:off x="10451736" y="2983126"/>
            <a:ext cx="266099" cy="257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0A6936-19EF-4F6C-BC0A-4EF5704897EE}"/>
              </a:ext>
            </a:extLst>
          </p:cNvPr>
          <p:cNvCxnSpPr>
            <a:cxnSpLocks/>
          </p:cNvCxnSpPr>
          <p:nvPr/>
        </p:nvCxnSpPr>
        <p:spPr>
          <a:xfrm flipH="1">
            <a:off x="10451736" y="3418165"/>
            <a:ext cx="266099" cy="257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F890AA-311C-4FA7-BCC6-E60A618CBCEA}"/>
              </a:ext>
            </a:extLst>
          </p:cNvPr>
          <p:cNvCxnSpPr/>
          <p:nvPr/>
        </p:nvCxnSpPr>
        <p:spPr>
          <a:xfrm flipH="1">
            <a:off x="10437046" y="3325380"/>
            <a:ext cx="2418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75A4B91-CC7D-4888-A20C-1E90755E27ED}"/>
              </a:ext>
            </a:extLst>
          </p:cNvPr>
          <p:cNvSpPr txBox="1"/>
          <p:nvPr/>
        </p:nvSpPr>
        <p:spPr>
          <a:xfrm>
            <a:off x="6435005" y="26906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AB166-E7C3-4992-A962-404100535DC1}"/>
              </a:ext>
            </a:extLst>
          </p:cNvPr>
          <p:cNvSpPr txBox="1"/>
          <p:nvPr/>
        </p:nvSpPr>
        <p:spPr>
          <a:xfrm>
            <a:off x="6723518" y="3437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6FF6D1-F856-4E2B-87B0-C8521B88B450}"/>
              </a:ext>
            </a:extLst>
          </p:cNvPr>
          <p:cNvSpPr txBox="1"/>
          <p:nvPr/>
        </p:nvSpPr>
        <p:spPr>
          <a:xfrm>
            <a:off x="6974075" y="26906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A583F7-6052-4140-9612-4A72B13D11A2}"/>
              </a:ext>
            </a:extLst>
          </p:cNvPr>
          <p:cNvSpPr txBox="1"/>
          <p:nvPr/>
        </p:nvSpPr>
        <p:spPr>
          <a:xfrm>
            <a:off x="7262588" y="3437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B564E7-7DBC-4510-BA9E-E9E2DB66BBBD}"/>
              </a:ext>
            </a:extLst>
          </p:cNvPr>
          <p:cNvSpPr txBox="1"/>
          <p:nvPr/>
        </p:nvSpPr>
        <p:spPr>
          <a:xfrm>
            <a:off x="7551121" y="26906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655A15-78BC-47F7-BB62-9179B989A9EC}"/>
              </a:ext>
            </a:extLst>
          </p:cNvPr>
          <p:cNvSpPr txBox="1"/>
          <p:nvPr/>
        </p:nvSpPr>
        <p:spPr>
          <a:xfrm>
            <a:off x="7868837" y="3437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E8E6B2-3E62-4771-A21E-052ECAE7385A}"/>
              </a:ext>
            </a:extLst>
          </p:cNvPr>
          <p:cNvSpPr txBox="1"/>
          <p:nvPr/>
        </p:nvSpPr>
        <p:spPr>
          <a:xfrm>
            <a:off x="11000111" y="2994774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Hz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C216948-BCE3-4940-8142-351039DD6A8D}"/>
              </a:ext>
            </a:extLst>
          </p:cNvPr>
          <p:cNvCxnSpPr/>
          <p:nvPr/>
        </p:nvCxnSpPr>
        <p:spPr>
          <a:xfrm>
            <a:off x="6858103" y="2231795"/>
            <a:ext cx="415026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0AE058-3A73-48F0-B7A6-4B7C72A567C8}"/>
              </a:ext>
            </a:extLst>
          </p:cNvPr>
          <p:cNvCxnSpPr>
            <a:cxnSpLocks/>
          </p:cNvCxnSpPr>
          <p:nvPr/>
        </p:nvCxnSpPr>
        <p:spPr>
          <a:xfrm flipH="1">
            <a:off x="7607158" y="2231795"/>
            <a:ext cx="415026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261BA0D-E656-4721-B70A-D20FFF44D0E2}"/>
              </a:ext>
            </a:extLst>
          </p:cNvPr>
          <p:cNvCxnSpPr/>
          <p:nvPr/>
        </p:nvCxnSpPr>
        <p:spPr>
          <a:xfrm flipV="1">
            <a:off x="6858103" y="2232687"/>
            <a:ext cx="0" cy="10263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D7B1D9-7961-4163-8DB1-66B388C1DE03}"/>
              </a:ext>
            </a:extLst>
          </p:cNvPr>
          <p:cNvCxnSpPr/>
          <p:nvPr/>
        </p:nvCxnSpPr>
        <p:spPr>
          <a:xfrm flipV="1">
            <a:off x="8022184" y="2232687"/>
            <a:ext cx="0" cy="10263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39A405E-062E-44AD-A623-8430BF1D4745}"/>
              </a:ext>
            </a:extLst>
          </p:cNvPr>
          <p:cNvSpPr txBox="1"/>
          <p:nvPr/>
        </p:nvSpPr>
        <p:spPr>
          <a:xfrm>
            <a:off x="7310421" y="204712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A127DC3-F89C-4DB4-A945-DC9530354481}"/>
              </a:ext>
            </a:extLst>
          </p:cNvPr>
          <p:cNvSpPr/>
          <p:nvPr/>
        </p:nvSpPr>
        <p:spPr>
          <a:xfrm>
            <a:off x="8231317" y="4990334"/>
            <a:ext cx="3522145" cy="1756053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58F5C4B-8780-4ACA-BA2D-A812987EBAE6}"/>
              </a:ext>
            </a:extLst>
          </p:cNvPr>
          <p:cNvSpPr/>
          <p:nvPr/>
        </p:nvSpPr>
        <p:spPr>
          <a:xfrm>
            <a:off x="354563" y="4621002"/>
            <a:ext cx="6731435" cy="2125351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63AAFD-2071-40D0-BA79-08E7BFFA0422}"/>
              </a:ext>
            </a:extLst>
          </p:cNvPr>
          <p:cNvGrpSpPr/>
          <p:nvPr/>
        </p:nvGrpSpPr>
        <p:grpSpPr>
          <a:xfrm>
            <a:off x="6267065" y="2630306"/>
            <a:ext cx="4126253" cy="1308430"/>
            <a:chOff x="6267065" y="2630306"/>
            <a:chExt cx="4126253" cy="13084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B5A307-99BE-4AEF-BA40-C3628A80E5B2}"/>
                </a:ext>
              </a:extLst>
            </p:cNvPr>
            <p:cNvSpPr/>
            <p:nvPr/>
          </p:nvSpPr>
          <p:spPr>
            <a:xfrm flipV="1">
              <a:off x="6267065" y="2630306"/>
              <a:ext cx="4126253" cy="1308430"/>
            </a:xfrm>
            <a:custGeom>
              <a:avLst/>
              <a:gdLst>
                <a:gd name="connsiteX0" fmla="*/ 8070980 w 8070980"/>
                <a:gd name="connsiteY0" fmla="*/ 0 h 1112832"/>
                <a:gd name="connsiteX1" fmla="*/ 6941976 w 8070980"/>
                <a:gd name="connsiteY1" fmla="*/ 1073020 h 1112832"/>
                <a:gd name="connsiteX2" fmla="*/ 5728996 w 8070980"/>
                <a:gd name="connsiteY2" fmla="*/ 9331 h 1112832"/>
                <a:gd name="connsiteX3" fmla="*/ 4609323 w 8070980"/>
                <a:gd name="connsiteY3" fmla="*/ 1082351 h 1112832"/>
                <a:gd name="connsiteX4" fmla="*/ 3536302 w 8070980"/>
                <a:gd name="connsiteY4" fmla="*/ 18661 h 1112832"/>
                <a:gd name="connsiteX5" fmla="*/ 2416629 w 8070980"/>
                <a:gd name="connsiteY5" fmla="*/ 1091682 h 1112832"/>
                <a:gd name="connsiteX6" fmla="*/ 1548882 w 8070980"/>
                <a:gd name="connsiteY6" fmla="*/ 27992 h 1112832"/>
                <a:gd name="connsiteX7" fmla="*/ 653143 w 8070980"/>
                <a:gd name="connsiteY7" fmla="*/ 1091682 h 1112832"/>
                <a:gd name="connsiteX8" fmla="*/ 0 w 8070980"/>
                <a:gd name="connsiteY8" fmla="*/ 634482 h 1112832"/>
                <a:gd name="connsiteX0" fmla="*/ 8070980 w 8070980"/>
                <a:gd name="connsiteY0" fmla="*/ 1 h 1112833"/>
                <a:gd name="connsiteX1" fmla="*/ 6941976 w 8070980"/>
                <a:gd name="connsiteY1" fmla="*/ 1073021 h 1112833"/>
                <a:gd name="connsiteX2" fmla="*/ 5589037 w 8070980"/>
                <a:gd name="connsiteY2" fmla="*/ 1 h 1112833"/>
                <a:gd name="connsiteX3" fmla="*/ 4609323 w 8070980"/>
                <a:gd name="connsiteY3" fmla="*/ 1082352 h 1112833"/>
                <a:gd name="connsiteX4" fmla="*/ 3536302 w 8070980"/>
                <a:gd name="connsiteY4" fmla="*/ 18662 h 1112833"/>
                <a:gd name="connsiteX5" fmla="*/ 2416629 w 8070980"/>
                <a:gd name="connsiteY5" fmla="*/ 1091683 h 1112833"/>
                <a:gd name="connsiteX6" fmla="*/ 1548882 w 8070980"/>
                <a:gd name="connsiteY6" fmla="*/ 27993 h 1112833"/>
                <a:gd name="connsiteX7" fmla="*/ 653143 w 8070980"/>
                <a:gd name="connsiteY7" fmla="*/ 1091683 h 1112833"/>
                <a:gd name="connsiteX8" fmla="*/ 0 w 8070980"/>
                <a:gd name="connsiteY8" fmla="*/ 634483 h 1112833"/>
                <a:gd name="connsiteX0" fmla="*/ 8070980 w 8070980"/>
                <a:gd name="connsiteY0" fmla="*/ 1 h 1112833"/>
                <a:gd name="connsiteX1" fmla="*/ 6708711 w 8070980"/>
                <a:gd name="connsiteY1" fmla="*/ 1073021 h 1112833"/>
                <a:gd name="connsiteX2" fmla="*/ 5589037 w 8070980"/>
                <a:gd name="connsiteY2" fmla="*/ 1 h 1112833"/>
                <a:gd name="connsiteX3" fmla="*/ 4609323 w 8070980"/>
                <a:gd name="connsiteY3" fmla="*/ 1082352 h 1112833"/>
                <a:gd name="connsiteX4" fmla="*/ 3536302 w 8070980"/>
                <a:gd name="connsiteY4" fmla="*/ 18662 h 1112833"/>
                <a:gd name="connsiteX5" fmla="*/ 2416629 w 8070980"/>
                <a:gd name="connsiteY5" fmla="*/ 1091683 h 1112833"/>
                <a:gd name="connsiteX6" fmla="*/ 1548882 w 8070980"/>
                <a:gd name="connsiteY6" fmla="*/ 27993 h 1112833"/>
                <a:gd name="connsiteX7" fmla="*/ 653143 w 8070980"/>
                <a:gd name="connsiteY7" fmla="*/ 1091683 h 1112833"/>
                <a:gd name="connsiteX8" fmla="*/ 0 w 8070980"/>
                <a:gd name="connsiteY8" fmla="*/ 634483 h 1112833"/>
                <a:gd name="connsiteX0" fmla="*/ 7847046 w 7847046"/>
                <a:gd name="connsiteY0" fmla="*/ 9332 h 1112833"/>
                <a:gd name="connsiteX1" fmla="*/ 6708711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9332 h 1112833"/>
                <a:gd name="connsiteX1" fmla="*/ 6708711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9332 h 1112833"/>
                <a:gd name="connsiteX1" fmla="*/ 6671388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0 h 1103501"/>
                <a:gd name="connsiteX1" fmla="*/ 6671388 w 7847046"/>
                <a:gd name="connsiteY1" fmla="*/ 1063689 h 1103501"/>
                <a:gd name="connsiteX2" fmla="*/ 5523722 w 7847046"/>
                <a:gd name="connsiteY2" fmla="*/ 9331 h 1103501"/>
                <a:gd name="connsiteX3" fmla="*/ 4609323 w 7847046"/>
                <a:gd name="connsiteY3" fmla="*/ 1073020 h 1103501"/>
                <a:gd name="connsiteX4" fmla="*/ 3536302 w 7847046"/>
                <a:gd name="connsiteY4" fmla="*/ 9330 h 1103501"/>
                <a:gd name="connsiteX5" fmla="*/ 2416629 w 7847046"/>
                <a:gd name="connsiteY5" fmla="*/ 1082351 h 1103501"/>
                <a:gd name="connsiteX6" fmla="*/ 1548882 w 7847046"/>
                <a:gd name="connsiteY6" fmla="*/ 18661 h 1103501"/>
                <a:gd name="connsiteX7" fmla="*/ 653143 w 7847046"/>
                <a:gd name="connsiteY7" fmla="*/ 1082351 h 1103501"/>
                <a:gd name="connsiteX8" fmla="*/ 0 w 7847046"/>
                <a:gd name="connsiteY8" fmla="*/ 625151 h 1103501"/>
                <a:gd name="connsiteX0" fmla="*/ 7847046 w 7847046"/>
                <a:gd name="connsiteY0" fmla="*/ 0 h 1103501"/>
                <a:gd name="connsiteX1" fmla="*/ 6550090 w 7847046"/>
                <a:gd name="connsiteY1" fmla="*/ 1073019 h 1103501"/>
                <a:gd name="connsiteX2" fmla="*/ 5523722 w 7847046"/>
                <a:gd name="connsiteY2" fmla="*/ 9331 h 1103501"/>
                <a:gd name="connsiteX3" fmla="*/ 4609323 w 7847046"/>
                <a:gd name="connsiteY3" fmla="*/ 1073020 h 1103501"/>
                <a:gd name="connsiteX4" fmla="*/ 3536302 w 7847046"/>
                <a:gd name="connsiteY4" fmla="*/ 9330 h 1103501"/>
                <a:gd name="connsiteX5" fmla="*/ 2416629 w 7847046"/>
                <a:gd name="connsiteY5" fmla="*/ 1082351 h 1103501"/>
                <a:gd name="connsiteX6" fmla="*/ 1548882 w 7847046"/>
                <a:gd name="connsiteY6" fmla="*/ 18661 h 1103501"/>
                <a:gd name="connsiteX7" fmla="*/ 653143 w 7847046"/>
                <a:gd name="connsiteY7" fmla="*/ 1082351 h 1103501"/>
                <a:gd name="connsiteX8" fmla="*/ 0 w 7847046"/>
                <a:gd name="connsiteY8" fmla="*/ 625151 h 1103501"/>
                <a:gd name="connsiteX0" fmla="*/ 7473822 w 7473822"/>
                <a:gd name="connsiteY0" fmla="*/ 55986 h 1094173"/>
                <a:gd name="connsiteX1" fmla="*/ 6550090 w 7473822"/>
                <a:gd name="connsiteY1" fmla="*/ 1063691 h 1094173"/>
                <a:gd name="connsiteX2" fmla="*/ 5523722 w 7473822"/>
                <a:gd name="connsiteY2" fmla="*/ 3 h 1094173"/>
                <a:gd name="connsiteX3" fmla="*/ 4609323 w 7473822"/>
                <a:gd name="connsiteY3" fmla="*/ 1063692 h 1094173"/>
                <a:gd name="connsiteX4" fmla="*/ 3536302 w 7473822"/>
                <a:gd name="connsiteY4" fmla="*/ 2 h 1094173"/>
                <a:gd name="connsiteX5" fmla="*/ 2416629 w 7473822"/>
                <a:gd name="connsiteY5" fmla="*/ 1073023 h 1094173"/>
                <a:gd name="connsiteX6" fmla="*/ 1548882 w 7473822"/>
                <a:gd name="connsiteY6" fmla="*/ 9333 h 1094173"/>
                <a:gd name="connsiteX7" fmla="*/ 653143 w 7473822"/>
                <a:gd name="connsiteY7" fmla="*/ 1073023 h 1094173"/>
                <a:gd name="connsiteX8" fmla="*/ 0 w 7473822"/>
                <a:gd name="connsiteY8" fmla="*/ 615823 h 1094173"/>
                <a:gd name="connsiteX0" fmla="*/ 7520475 w 7520475"/>
                <a:gd name="connsiteY0" fmla="*/ 0 h 1112832"/>
                <a:gd name="connsiteX1" fmla="*/ 6550090 w 7520475"/>
                <a:gd name="connsiteY1" fmla="*/ 1082350 h 1112832"/>
                <a:gd name="connsiteX2" fmla="*/ 5523722 w 7520475"/>
                <a:gd name="connsiteY2" fmla="*/ 18662 h 1112832"/>
                <a:gd name="connsiteX3" fmla="*/ 4609323 w 7520475"/>
                <a:gd name="connsiteY3" fmla="*/ 1082351 h 1112832"/>
                <a:gd name="connsiteX4" fmla="*/ 3536302 w 7520475"/>
                <a:gd name="connsiteY4" fmla="*/ 18661 h 1112832"/>
                <a:gd name="connsiteX5" fmla="*/ 2416629 w 7520475"/>
                <a:gd name="connsiteY5" fmla="*/ 1091682 h 1112832"/>
                <a:gd name="connsiteX6" fmla="*/ 1548882 w 7520475"/>
                <a:gd name="connsiteY6" fmla="*/ 27992 h 1112832"/>
                <a:gd name="connsiteX7" fmla="*/ 653143 w 7520475"/>
                <a:gd name="connsiteY7" fmla="*/ 1091682 h 1112832"/>
                <a:gd name="connsiteX8" fmla="*/ 0 w 7520475"/>
                <a:gd name="connsiteY8" fmla="*/ 634482 h 1112832"/>
                <a:gd name="connsiteX0" fmla="*/ 7492483 w 7492483"/>
                <a:gd name="connsiteY0" fmla="*/ 2 h 1094173"/>
                <a:gd name="connsiteX1" fmla="*/ 6550090 w 7492483"/>
                <a:gd name="connsiteY1" fmla="*/ 1063691 h 1094173"/>
                <a:gd name="connsiteX2" fmla="*/ 5523722 w 7492483"/>
                <a:gd name="connsiteY2" fmla="*/ 3 h 1094173"/>
                <a:gd name="connsiteX3" fmla="*/ 4609323 w 7492483"/>
                <a:gd name="connsiteY3" fmla="*/ 1063692 h 1094173"/>
                <a:gd name="connsiteX4" fmla="*/ 3536302 w 7492483"/>
                <a:gd name="connsiteY4" fmla="*/ 2 h 1094173"/>
                <a:gd name="connsiteX5" fmla="*/ 2416629 w 7492483"/>
                <a:gd name="connsiteY5" fmla="*/ 1073023 h 1094173"/>
                <a:gd name="connsiteX6" fmla="*/ 1548882 w 7492483"/>
                <a:gd name="connsiteY6" fmla="*/ 9333 h 1094173"/>
                <a:gd name="connsiteX7" fmla="*/ 653143 w 7492483"/>
                <a:gd name="connsiteY7" fmla="*/ 1073023 h 1094173"/>
                <a:gd name="connsiteX8" fmla="*/ 0 w 7492483"/>
                <a:gd name="connsiteY8" fmla="*/ 615823 h 1094173"/>
                <a:gd name="connsiteX0" fmla="*/ 7492483 w 7492483"/>
                <a:gd name="connsiteY0" fmla="*/ 2 h 1094173"/>
                <a:gd name="connsiteX1" fmla="*/ 6550090 w 7492483"/>
                <a:gd name="connsiteY1" fmla="*/ 1063691 h 1094173"/>
                <a:gd name="connsiteX2" fmla="*/ 5523722 w 7492483"/>
                <a:gd name="connsiteY2" fmla="*/ 3 h 1094173"/>
                <a:gd name="connsiteX3" fmla="*/ 4534678 w 7492483"/>
                <a:gd name="connsiteY3" fmla="*/ 1063692 h 1094173"/>
                <a:gd name="connsiteX4" fmla="*/ 3536302 w 7492483"/>
                <a:gd name="connsiteY4" fmla="*/ 2 h 1094173"/>
                <a:gd name="connsiteX5" fmla="*/ 2416629 w 7492483"/>
                <a:gd name="connsiteY5" fmla="*/ 1073023 h 1094173"/>
                <a:gd name="connsiteX6" fmla="*/ 1548882 w 7492483"/>
                <a:gd name="connsiteY6" fmla="*/ 9333 h 1094173"/>
                <a:gd name="connsiteX7" fmla="*/ 653143 w 7492483"/>
                <a:gd name="connsiteY7" fmla="*/ 1073023 h 1094173"/>
                <a:gd name="connsiteX8" fmla="*/ 0 w 7492483"/>
                <a:gd name="connsiteY8" fmla="*/ 615823 h 1094173"/>
                <a:gd name="connsiteX0" fmla="*/ 6550090 w 6550090"/>
                <a:gd name="connsiteY0" fmla="*/ 1063691 h 1094173"/>
                <a:gd name="connsiteX1" fmla="*/ 5523722 w 6550090"/>
                <a:gd name="connsiteY1" fmla="*/ 3 h 1094173"/>
                <a:gd name="connsiteX2" fmla="*/ 4534678 w 6550090"/>
                <a:gd name="connsiteY2" fmla="*/ 1063692 h 1094173"/>
                <a:gd name="connsiteX3" fmla="*/ 3536302 w 6550090"/>
                <a:gd name="connsiteY3" fmla="*/ 2 h 1094173"/>
                <a:gd name="connsiteX4" fmla="*/ 2416629 w 6550090"/>
                <a:gd name="connsiteY4" fmla="*/ 1073023 h 1094173"/>
                <a:gd name="connsiteX5" fmla="*/ 1548882 w 6550090"/>
                <a:gd name="connsiteY5" fmla="*/ 9333 h 1094173"/>
                <a:gd name="connsiteX6" fmla="*/ 653143 w 6550090"/>
                <a:gd name="connsiteY6" fmla="*/ 1073023 h 1094173"/>
                <a:gd name="connsiteX7" fmla="*/ 0 w 6550090"/>
                <a:gd name="connsiteY7" fmla="*/ 615823 h 1094173"/>
                <a:gd name="connsiteX0" fmla="*/ 6176866 w 6176866"/>
                <a:gd name="connsiteY0" fmla="*/ 594376 h 1100719"/>
                <a:gd name="connsiteX1" fmla="*/ 5523722 w 6176866"/>
                <a:gd name="connsiteY1" fmla="*/ 6549 h 1100719"/>
                <a:gd name="connsiteX2" fmla="*/ 4534678 w 6176866"/>
                <a:gd name="connsiteY2" fmla="*/ 1070238 h 1100719"/>
                <a:gd name="connsiteX3" fmla="*/ 3536302 w 6176866"/>
                <a:gd name="connsiteY3" fmla="*/ 6548 h 1100719"/>
                <a:gd name="connsiteX4" fmla="*/ 2416629 w 6176866"/>
                <a:gd name="connsiteY4" fmla="*/ 1079569 h 1100719"/>
                <a:gd name="connsiteX5" fmla="*/ 1548882 w 6176866"/>
                <a:gd name="connsiteY5" fmla="*/ 15879 h 1100719"/>
                <a:gd name="connsiteX6" fmla="*/ 653143 w 6176866"/>
                <a:gd name="connsiteY6" fmla="*/ 1079569 h 1100719"/>
                <a:gd name="connsiteX7" fmla="*/ 0 w 6176866"/>
                <a:gd name="connsiteY7" fmla="*/ 622369 h 1100719"/>
                <a:gd name="connsiteX0" fmla="*/ 6176866 w 6176866"/>
                <a:gd name="connsiteY0" fmla="*/ 596166 h 1102509"/>
                <a:gd name="connsiteX1" fmla="*/ 5523722 w 6176866"/>
                <a:gd name="connsiteY1" fmla="*/ 8339 h 1102509"/>
                <a:gd name="connsiteX2" fmla="*/ 4534678 w 6176866"/>
                <a:gd name="connsiteY2" fmla="*/ 1072028 h 1102509"/>
                <a:gd name="connsiteX3" fmla="*/ 3536302 w 6176866"/>
                <a:gd name="connsiteY3" fmla="*/ 8338 h 1102509"/>
                <a:gd name="connsiteX4" fmla="*/ 2416629 w 6176866"/>
                <a:gd name="connsiteY4" fmla="*/ 1081359 h 1102509"/>
                <a:gd name="connsiteX5" fmla="*/ 1548882 w 6176866"/>
                <a:gd name="connsiteY5" fmla="*/ 17669 h 1102509"/>
                <a:gd name="connsiteX6" fmla="*/ 653143 w 6176866"/>
                <a:gd name="connsiteY6" fmla="*/ 1081359 h 1102509"/>
                <a:gd name="connsiteX7" fmla="*/ 0 w 6176866"/>
                <a:gd name="connsiteY7" fmla="*/ 624159 h 1102509"/>
                <a:gd name="connsiteX0" fmla="*/ 6130213 w 6130213"/>
                <a:gd name="connsiteY0" fmla="*/ 640892 h 1100581"/>
                <a:gd name="connsiteX1" fmla="*/ 5523722 w 6130213"/>
                <a:gd name="connsiteY1" fmla="*/ 6411 h 1100581"/>
                <a:gd name="connsiteX2" fmla="*/ 4534678 w 6130213"/>
                <a:gd name="connsiteY2" fmla="*/ 1070100 h 1100581"/>
                <a:gd name="connsiteX3" fmla="*/ 3536302 w 6130213"/>
                <a:gd name="connsiteY3" fmla="*/ 6410 h 1100581"/>
                <a:gd name="connsiteX4" fmla="*/ 2416629 w 6130213"/>
                <a:gd name="connsiteY4" fmla="*/ 1079431 h 1100581"/>
                <a:gd name="connsiteX5" fmla="*/ 1548882 w 6130213"/>
                <a:gd name="connsiteY5" fmla="*/ 15741 h 1100581"/>
                <a:gd name="connsiteX6" fmla="*/ 653143 w 6130213"/>
                <a:gd name="connsiteY6" fmla="*/ 1079431 h 1100581"/>
                <a:gd name="connsiteX7" fmla="*/ 0 w 6130213"/>
                <a:gd name="connsiteY7" fmla="*/ 622231 h 1100581"/>
                <a:gd name="connsiteX0" fmla="*/ 6130213 w 6130213"/>
                <a:gd name="connsiteY0" fmla="*/ 641304 h 1100993"/>
                <a:gd name="connsiteX1" fmla="*/ 5523722 w 6130213"/>
                <a:gd name="connsiteY1" fmla="*/ 6823 h 1100993"/>
                <a:gd name="connsiteX2" fmla="*/ 4534678 w 6130213"/>
                <a:gd name="connsiteY2" fmla="*/ 1070512 h 1100993"/>
                <a:gd name="connsiteX3" fmla="*/ 3536302 w 6130213"/>
                <a:gd name="connsiteY3" fmla="*/ 6822 h 1100993"/>
                <a:gd name="connsiteX4" fmla="*/ 2416629 w 6130213"/>
                <a:gd name="connsiteY4" fmla="*/ 1079843 h 1100993"/>
                <a:gd name="connsiteX5" fmla="*/ 1548882 w 6130213"/>
                <a:gd name="connsiteY5" fmla="*/ 16153 h 1100993"/>
                <a:gd name="connsiteX6" fmla="*/ 653143 w 6130213"/>
                <a:gd name="connsiteY6" fmla="*/ 1079843 h 1100993"/>
                <a:gd name="connsiteX7" fmla="*/ 0 w 6130213"/>
                <a:gd name="connsiteY7" fmla="*/ 622643 h 1100993"/>
                <a:gd name="connsiteX0" fmla="*/ 6130213 w 6130213"/>
                <a:gd name="connsiteY0" fmla="*/ 634484 h 1094173"/>
                <a:gd name="connsiteX1" fmla="*/ 5365102 w 6130213"/>
                <a:gd name="connsiteY1" fmla="*/ 18664 h 1094173"/>
                <a:gd name="connsiteX2" fmla="*/ 4534678 w 6130213"/>
                <a:gd name="connsiteY2" fmla="*/ 1063692 h 1094173"/>
                <a:gd name="connsiteX3" fmla="*/ 3536302 w 6130213"/>
                <a:gd name="connsiteY3" fmla="*/ 2 h 1094173"/>
                <a:gd name="connsiteX4" fmla="*/ 2416629 w 6130213"/>
                <a:gd name="connsiteY4" fmla="*/ 1073023 h 1094173"/>
                <a:gd name="connsiteX5" fmla="*/ 1548882 w 6130213"/>
                <a:gd name="connsiteY5" fmla="*/ 9333 h 1094173"/>
                <a:gd name="connsiteX6" fmla="*/ 653143 w 6130213"/>
                <a:gd name="connsiteY6" fmla="*/ 1073023 h 1094173"/>
                <a:gd name="connsiteX7" fmla="*/ 0 w 6130213"/>
                <a:gd name="connsiteY7" fmla="*/ 615823 h 1094173"/>
                <a:gd name="connsiteX0" fmla="*/ 5943601 w 5943601"/>
                <a:gd name="connsiteY0" fmla="*/ 671807 h 1094173"/>
                <a:gd name="connsiteX1" fmla="*/ 5365102 w 5943601"/>
                <a:gd name="connsiteY1" fmla="*/ 18664 h 1094173"/>
                <a:gd name="connsiteX2" fmla="*/ 4534678 w 5943601"/>
                <a:gd name="connsiteY2" fmla="*/ 1063692 h 1094173"/>
                <a:gd name="connsiteX3" fmla="*/ 3536302 w 5943601"/>
                <a:gd name="connsiteY3" fmla="*/ 2 h 1094173"/>
                <a:gd name="connsiteX4" fmla="*/ 2416629 w 5943601"/>
                <a:gd name="connsiteY4" fmla="*/ 1073023 h 1094173"/>
                <a:gd name="connsiteX5" fmla="*/ 1548882 w 5943601"/>
                <a:gd name="connsiteY5" fmla="*/ 9333 h 1094173"/>
                <a:gd name="connsiteX6" fmla="*/ 653143 w 5943601"/>
                <a:gd name="connsiteY6" fmla="*/ 1073023 h 1094173"/>
                <a:gd name="connsiteX7" fmla="*/ 0 w 5943601"/>
                <a:gd name="connsiteY7" fmla="*/ 615823 h 1094173"/>
                <a:gd name="connsiteX0" fmla="*/ 5999585 w 5999585"/>
                <a:gd name="connsiteY0" fmla="*/ 662477 h 1094173"/>
                <a:gd name="connsiteX1" fmla="*/ 5365102 w 5999585"/>
                <a:gd name="connsiteY1" fmla="*/ 18664 h 1094173"/>
                <a:gd name="connsiteX2" fmla="*/ 4534678 w 5999585"/>
                <a:gd name="connsiteY2" fmla="*/ 1063692 h 1094173"/>
                <a:gd name="connsiteX3" fmla="*/ 3536302 w 5999585"/>
                <a:gd name="connsiteY3" fmla="*/ 2 h 1094173"/>
                <a:gd name="connsiteX4" fmla="*/ 2416629 w 5999585"/>
                <a:gd name="connsiteY4" fmla="*/ 1073023 h 1094173"/>
                <a:gd name="connsiteX5" fmla="*/ 1548882 w 5999585"/>
                <a:gd name="connsiteY5" fmla="*/ 9333 h 1094173"/>
                <a:gd name="connsiteX6" fmla="*/ 653143 w 5999585"/>
                <a:gd name="connsiteY6" fmla="*/ 1073023 h 1094173"/>
                <a:gd name="connsiteX7" fmla="*/ 0 w 5999585"/>
                <a:gd name="connsiteY7" fmla="*/ 615823 h 1094173"/>
                <a:gd name="connsiteX0" fmla="*/ 6091442 w 6091442"/>
                <a:gd name="connsiteY0" fmla="*/ 662477 h 1090565"/>
                <a:gd name="connsiteX1" fmla="*/ 5456959 w 6091442"/>
                <a:gd name="connsiteY1" fmla="*/ 18664 h 1090565"/>
                <a:gd name="connsiteX2" fmla="*/ 4626535 w 6091442"/>
                <a:gd name="connsiteY2" fmla="*/ 1063692 h 1090565"/>
                <a:gd name="connsiteX3" fmla="*/ 3628159 w 6091442"/>
                <a:gd name="connsiteY3" fmla="*/ 2 h 1090565"/>
                <a:gd name="connsiteX4" fmla="*/ 2508486 w 6091442"/>
                <a:gd name="connsiteY4" fmla="*/ 1073023 h 1090565"/>
                <a:gd name="connsiteX5" fmla="*/ 1640739 w 6091442"/>
                <a:gd name="connsiteY5" fmla="*/ 9333 h 1090565"/>
                <a:gd name="connsiteX6" fmla="*/ 745000 w 6091442"/>
                <a:gd name="connsiteY6" fmla="*/ 1073023 h 1090565"/>
                <a:gd name="connsiteX7" fmla="*/ 0 w 6091442"/>
                <a:gd name="connsiteY7" fmla="*/ 538311 h 1090565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806237 w 6091442"/>
                <a:gd name="connsiteY6" fmla="*/ 1057520 h 1073024"/>
                <a:gd name="connsiteX7" fmla="*/ 0 w 6091442"/>
                <a:gd name="connsiteY7" fmla="*/ 538311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4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5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5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8 h 1086953"/>
                <a:gd name="connsiteX1" fmla="*/ 5242628 w 5877111"/>
                <a:gd name="connsiteY1" fmla="*/ 18665 h 1086953"/>
                <a:gd name="connsiteX2" fmla="*/ 4412205 w 5877111"/>
                <a:gd name="connsiteY2" fmla="*/ 1086946 h 1086953"/>
                <a:gd name="connsiteX3" fmla="*/ 3413828 w 5877111"/>
                <a:gd name="connsiteY3" fmla="*/ 3 h 1086953"/>
                <a:gd name="connsiteX4" fmla="*/ 2294155 w 5877111"/>
                <a:gd name="connsiteY4" fmla="*/ 1073024 h 1086953"/>
                <a:gd name="connsiteX5" fmla="*/ 1426408 w 5877111"/>
                <a:gd name="connsiteY5" fmla="*/ 9334 h 1086953"/>
                <a:gd name="connsiteX6" fmla="*/ 591906 w 5877111"/>
                <a:gd name="connsiteY6" fmla="*/ 1057521 h 1086953"/>
                <a:gd name="connsiteX7" fmla="*/ 0 w 5877111"/>
                <a:gd name="connsiteY7" fmla="*/ 546063 h 1086953"/>
                <a:gd name="connsiteX0" fmla="*/ 5877111 w 5945991"/>
                <a:gd name="connsiteY0" fmla="*/ 662478 h 1086953"/>
                <a:gd name="connsiteX1" fmla="*/ 5904345 w 5945991"/>
                <a:gd name="connsiteY1" fmla="*/ 690871 h 1086953"/>
                <a:gd name="connsiteX2" fmla="*/ 5242628 w 5945991"/>
                <a:gd name="connsiteY2" fmla="*/ 18665 h 1086953"/>
                <a:gd name="connsiteX3" fmla="*/ 4412205 w 5945991"/>
                <a:gd name="connsiteY3" fmla="*/ 1086946 h 1086953"/>
                <a:gd name="connsiteX4" fmla="*/ 3413828 w 5945991"/>
                <a:gd name="connsiteY4" fmla="*/ 3 h 1086953"/>
                <a:gd name="connsiteX5" fmla="*/ 2294155 w 5945991"/>
                <a:gd name="connsiteY5" fmla="*/ 1073024 h 1086953"/>
                <a:gd name="connsiteX6" fmla="*/ 1426408 w 5945991"/>
                <a:gd name="connsiteY6" fmla="*/ 9334 h 1086953"/>
                <a:gd name="connsiteX7" fmla="*/ 591906 w 5945991"/>
                <a:gd name="connsiteY7" fmla="*/ 1057521 h 1086953"/>
                <a:gd name="connsiteX8" fmla="*/ 0 w 5945991"/>
                <a:gd name="connsiteY8" fmla="*/ 546063 h 1086953"/>
                <a:gd name="connsiteX0" fmla="*/ 5877111 w 6346356"/>
                <a:gd name="connsiteY0" fmla="*/ 662478 h 1086952"/>
                <a:gd name="connsiteX1" fmla="*/ 6333007 w 6346356"/>
                <a:gd name="connsiteY1" fmla="*/ 1070681 h 1086952"/>
                <a:gd name="connsiteX2" fmla="*/ 5242628 w 6346356"/>
                <a:gd name="connsiteY2" fmla="*/ 18665 h 1086952"/>
                <a:gd name="connsiteX3" fmla="*/ 4412205 w 6346356"/>
                <a:gd name="connsiteY3" fmla="*/ 1086946 h 1086952"/>
                <a:gd name="connsiteX4" fmla="*/ 3413828 w 6346356"/>
                <a:gd name="connsiteY4" fmla="*/ 3 h 1086952"/>
                <a:gd name="connsiteX5" fmla="*/ 2294155 w 6346356"/>
                <a:gd name="connsiteY5" fmla="*/ 1073024 h 1086952"/>
                <a:gd name="connsiteX6" fmla="*/ 1426408 w 6346356"/>
                <a:gd name="connsiteY6" fmla="*/ 9334 h 1086952"/>
                <a:gd name="connsiteX7" fmla="*/ 591906 w 6346356"/>
                <a:gd name="connsiteY7" fmla="*/ 1057521 h 1086952"/>
                <a:gd name="connsiteX8" fmla="*/ 0 w 6346356"/>
                <a:gd name="connsiteY8" fmla="*/ 546063 h 1086952"/>
                <a:gd name="connsiteX0" fmla="*/ 5938351 w 6347797"/>
                <a:gd name="connsiteY0" fmla="*/ 995780 h 1105093"/>
                <a:gd name="connsiteX1" fmla="*/ 6333007 w 6347797"/>
                <a:gd name="connsiteY1" fmla="*/ 1070681 h 1105093"/>
                <a:gd name="connsiteX2" fmla="*/ 5242628 w 6347797"/>
                <a:gd name="connsiteY2" fmla="*/ 18665 h 1105093"/>
                <a:gd name="connsiteX3" fmla="*/ 4412205 w 6347797"/>
                <a:gd name="connsiteY3" fmla="*/ 1086946 h 1105093"/>
                <a:gd name="connsiteX4" fmla="*/ 3413828 w 6347797"/>
                <a:gd name="connsiteY4" fmla="*/ 3 h 1105093"/>
                <a:gd name="connsiteX5" fmla="*/ 2294155 w 6347797"/>
                <a:gd name="connsiteY5" fmla="*/ 1073024 h 1105093"/>
                <a:gd name="connsiteX6" fmla="*/ 1426408 w 6347797"/>
                <a:gd name="connsiteY6" fmla="*/ 9334 h 1105093"/>
                <a:gd name="connsiteX7" fmla="*/ 591906 w 6347797"/>
                <a:gd name="connsiteY7" fmla="*/ 1057521 h 1105093"/>
                <a:gd name="connsiteX8" fmla="*/ 0 w 6347797"/>
                <a:gd name="connsiteY8" fmla="*/ 546063 h 1105093"/>
                <a:gd name="connsiteX0" fmla="*/ 5938351 w 5983913"/>
                <a:gd name="connsiteY0" fmla="*/ 995780 h 1086953"/>
                <a:gd name="connsiteX1" fmla="*/ 5934962 w 5983913"/>
                <a:gd name="connsiteY1" fmla="*/ 597855 h 1086953"/>
                <a:gd name="connsiteX2" fmla="*/ 5242628 w 5983913"/>
                <a:gd name="connsiteY2" fmla="*/ 18665 h 1086953"/>
                <a:gd name="connsiteX3" fmla="*/ 4412205 w 5983913"/>
                <a:gd name="connsiteY3" fmla="*/ 1086946 h 1086953"/>
                <a:gd name="connsiteX4" fmla="*/ 3413828 w 5983913"/>
                <a:gd name="connsiteY4" fmla="*/ 3 h 1086953"/>
                <a:gd name="connsiteX5" fmla="*/ 2294155 w 5983913"/>
                <a:gd name="connsiteY5" fmla="*/ 1073024 h 1086953"/>
                <a:gd name="connsiteX6" fmla="*/ 1426408 w 5983913"/>
                <a:gd name="connsiteY6" fmla="*/ 9334 h 1086953"/>
                <a:gd name="connsiteX7" fmla="*/ 591906 w 5983913"/>
                <a:gd name="connsiteY7" fmla="*/ 1057521 h 1086953"/>
                <a:gd name="connsiteX8" fmla="*/ 0 w 5983913"/>
                <a:gd name="connsiteY8" fmla="*/ 546063 h 1086953"/>
                <a:gd name="connsiteX0" fmla="*/ 6367017 w 6367063"/>
                <a:gd name="connsiteY0" fmla="*/ 1073292 h 1086953"/>
                <a:gd name="connsiteX1" fmla="*/ 5934962 w 6367063"/>
                <a:gd name="connsiteY1" fmla="*/ 597855 h 1086953"/>
                <a:gd name="connsiteX2" fmla="*/ 5242628 w 6367063"/>
                <a:gd name="connsiteY2" fmla="*/ 18665 h 1086953"/>
                <a:gd name="connsiteX3" fmla="*/ 4412205 w 6367063"/>
                <a:gd name="connsiteY3" fmla="*/ 1086946 h 1086953"/>
                <a:gd name="connsiteX4" fmla="*/ 3413828 w 6367063"/>
                <a:gd name="connsiteY4" fmla="*/ 3 h 1086953"/>
                <a:gd name="connsiteX5" fmla="*/ 2294155 w 6367063"/>
                <a:gd name="connsiteY5" fmla="*/ 1073024 h 1086953"/>
                <a:gd name="connsiteX6" fmla="*/ 1426408 w 6367063"/>
                <a:gd name="connsiteY6" fmla="*/ 9334 h 1086953"/>
                <a:gd name="connsiteX7" fmla="*/ 591906 w 6367063"/>
                <a:gd name="connsiteY7" fmla="*/ 1057521 h 1086953"/>
                <a:gd name="connsiteX8" fmla="*/ 0 w 6367063"/>
                <a:gd name="connsiteY8" fmla="*/ 546063 h 1086953"/>
                <a:gd name="connsiteX0" fmla="*/ 6795679 w 6795699"/>
                <a:gd name="connsiteY0" fmla="*/ 1088795 h 1088837"/>
                <a:gd name="connsiteX1" fmla="*/ 5934962 w 6795699"/>
                <a:gd name="connsiteY1" fmla="*/ 597855 h 1088837"/>
                <a:gd name="connsiteX2" fmla="*/ 5242628 w 6795699"/>
                <a:gd name="connsiteY2" fmla="*/ 18665 h 1088837"/>
                <a:gd name="connsiteX3" fmla="*/ 4412205 w 6795699"/>
                <a:gd name="connsiteY3" fmla="*/ 1086946 h 1088837"/>
                <a:gd name="connsiteX4" fmla="*/ 3413828 w 6795699"/>
                <a:gd name="connsiteY4" fmla="*/ 3 h 1088837"/>
                <a:gd name="connsiteX5" fmla="*/ 2294155 w 6795699"/>
                <a:gd name="connsiteY5" fmla="*/ 1073024 h 1088837"/>
                <a:gd name="connsiteX6" fmla="*/ 1426408 w 6795699"/>
                <a:gd name="connsiteY6" fmla="*/ 9334 h 1088837"/>
                <a:gd name="connsiteX7" fmla="*/ 591906 w 6795699"/>
                <a:gd name="connsiteY7" fmla="*/ 1057521 h 1088837"/>
                <a:gd name="connsiteX8" fmla="*/ 0 w 6795699"/>
                <a:gd name="connsiteY8" fmla="*/ 546063 h 1088837"/>
                <a:gd name="connsiteX0" fmla="*/ 7224345 w 7224358"/>
                <a:gd name="connsiteY0" fmla="*/ 763244 h 1086953"/>
                <a:gd name="connsiteX1" fmla="*/ 5934962 w 7224358"/>
                <a:gd name="connsiteY1" fmla="*/ 597855 h 1086953"/>
                <a:gd name="connsiteX2" fmla="*/ 5242628 w 7224358"/>
                <a:gd name="connsiteY2" fmla="*/ 18665 h 1086953"/>
                <a:gd name="connsiteX3" fmla="*/ 4412205 w 7224358"/>
                <a:gd name="connsiteY3" fmla="*/ 1086946 h 1086953"/>
                <a:gd name="connsiteX4" fmla="*/ 3413828 w 7224358"/>
                <a:gd name="connsiteY4" fmla="*/ 3 h 1086953"/>
                <a:gd name="connsiteX5" fmla="*/ 2294155 w 7224358"/>
                <a:gd name="connsiteY5" fmla="*/ 1073024 h 1086953"/>
                <a:gd name="connsiteX6" fmla="*/ 1426408 w 7224358"/>
                <a:gd name="connsiteY6" fmla="*/ 9334 h 1086953"/>
                <a:gd name="connsiteX7" fmla="*/ 591906 w 7224358"/>
                <a:gd name="connsiteY7" fmla="*/ 1057521 h 1086953"/>
                <a:gd name="connsiteX8" fmla="*/ 0 w 7224358"/>
                <a:gd name="connsiteY8" fmla="*/ 546063 h 1086953"/>
                <a:gd name="connsiteX0" fmla="*/ 7377442 w 7377452"/>
                <a:gd name="connsiteY0" fmla="*/ 949274 h 1086953"/>
                <a:gd name="connsiteX1" fmla="*/ 5934962 w 7377452"/>
                <a:gd name="connsiteY1" fmla="*/ 597855 h 1086953"/>
                <a:gd name="connsiteX2" fmla="*/ 5242628 w 7377452"/>
                <a:gd name="connsiteY2" fmla="*/ 18665 h 1086953"/>
                <a:gd name="connsiteX3" fmla="*/ 4412205 w 7377452"/>
                <a:gd name="connsiteY3" fmla="*/ 1086946 h 1086953"/>
                <a:gd name="connsiteX4" fmla="*/ 3413828 w 7377452"/>
                <a:gd name="connsiteY4" fmla="*/ 3 h 1086953"/>
                <a:gd name="connsiteX5" fmla="*/ 2294155 w 7377452"/>
                <a:gd name="connsiteY5" fmla="*/ 1073024 h 1086953"/>
                <a:gd name="connsiteX6" fmla="*/ 1426408 w 7377452"/>
                <a:gd name="connsiteY6" fmla="*/ 9334 h 1086953"/>
                <a:gd name="connsiteX7" fmla="*/ 591906 w 7377452"/>
                <a:gd name="connsiteY7" fmla="*/ 1057521 h 1086953"/>
                <a:gd name="connsiteX8" fmla="*/ 0 w 7377452"/>
                <a:gd name="connsiteY8" fmla="*/ 546063 h 1086953"/>
                <a:gd name="connsiteX0" fmla="*/ 6550735 w 6550764"/>
                <a:gd name="connsiteY0" fmla="*/ 1088796 h 1088838"/>
                <a:gd name="connsiteX1" fmla="*/ 5934962 w 6550764"/>
                <a:gd name="connsiteY1" fmla="*/ 597855 h 1088838"/>
                <a:gd name="connsiteX2" fmla="*/ 5242628 w 6550764"/>
                <a:gd name="connsiteY2" fmla="*/ 18665 h 1088838"/>
                <a:gd name="connsiteX3" fmla="*/ 4412205 w 6550764"/>
                <a:gd name="connsiteY3" fmla="*/ 1086946 h 1088838"/>
                <a:gd name="connsiteX4" fmla="*/ 3413828 w 6550764"/>
                <a:gd name="connsiteY4" fmla="*/ 3 h 1088838"/>
                <a:gd name="connsiteX5" fmla="*/ 2294155 w 6550764"/>
                <a:gd name="connsiteY5" fmla="*/ 1073024 h 1088838"/>
                <a:gd name="connsiteX6" fmla="*/ 1426408 w 6550764"/>
                <a:gd name="connsiteY6" fmla="*/ 9334 h 1088838"/>
                <a:gd name="connsiteX7" fmla="*/ 591906 w 6550764"/>
                <a:gd name="connsiteY7" fmla="*/ 1057521 h 1088838"/>
                <a:gd name="connsiteX8" fmla="*/ 0 w 6550764"/>
                <a:gd name="connsiteY8" fmla="*/ 546063 h 1088838"/>
                <a:gd name="connsiteX0" fmla="*/ 6550735 w 6746472"/>
                <a:gd name="connsiteY0" fmla="*/ 1088796 h 1088796"/>
                <a:gd name="connsiteX1" fmla="*/ 5934962 w 6746472"/>
                <a:gd name="connsiteY1" fmla="*/ 597855 h 1088796"/>
                <a:gd name="connsiteX2" fmla="*/ 5242628 w 6746472"/>
                <a:gd name="connsiteY2" fmla="*/ 18665 h 1088796"/>
                <a:gd name="connsiteX3" fmla="*/ 4412205 w 6746472"/>
                <a:gd name="connsiteY3" fmla="*/ 1086946 h 1088796"/>
                <a:gd name="connsiteX4" fmla="*/ 3413828 w 6746472"/>
                <a:gd name="connsiteY4" fmla="*/ 3 h 1088796"/>
                <a:gd name="connsiteX5" fmla="*/ 2294155 w 6746472"/>
                <a:gd name="connsiteY5" fmla="*/ 1073024 h 1088796"/>
                <a:gd name="connsiteX6" fmla="*/ 1426408 w 6746472"/>
                <a:gd name="connsiteY6" fmla="*/ 9334 h 1088796"/>
                <a:gd name="connsiteX7" fmla="*/ 591906 w 6746472"/>
                <a:gd name="connsiteY7" fmla="*/ 1057521 h 1088796"/>
                <a:gd name="connsiteX8" fmla="*/ 0 w 6746472"/>
                <a:gd name="connsiteY8" fmla="*/ 546063 h 1088796"/>
                <a:gd name="connsiteX0" fmla="*/ 6550735 w 6550734"/>
                <a:gd name="connsiteY0" fmla="*/ 1088796 h 1189828"/>
                <a:gd name="connsiteX1" fmla="*/ 5934962 w 6550734"/>
                <a:gd name="connsiteY1" fmla="*/ 597855 h 1189828"/>
                <a:gd name="connsiteX2" fmla="*/ 5242628 w 6550734"/>
                <a:gd name="connsiteY2" fmla="*/ 18665 h 1189828"/>
                <a:gd name="connsiteX3" fmla="*/ 4412205 w 6550734"/>
                <a:gd name="connsiteY3" fmla="*/ 1086946 h 1189828"/>
                <a:gd name="connsiteX4" fmla="*/ 3413828 w 6550734"/>
                <a:gd name="connsiteY4" fmla="*/ 3 h 1189828"/>
                <a:gd name="connsiteX5" fmla="*/ 2294155 w 6550734"/>
                <a:gd name="connsiteY5" fmla="*/ 1073024 h 1189828"/>
                <a:gd name="connsiteX6" fmla="*/ 1426408 w 6550734"/>
                <a:gd name="connsiteY6" fmla="*/ 9334 h 1189828"/>
                <a:gd name="connsiteX7" fmla="*/ 591906 w 6550734"/>
                <a:gd name="connsiteY7" fmla="*/ 1057521 h 1189828"/>
                <a:gd name="connsiteX8" fmla="*/ 0 w 6550734"/>
                <a:gd name="connsiteY8" fmla="*/ 546063 h 1189828"/>
                <a:gd name="connsiteX0" fmla="*/ 7132490 w 7132490"/>
                <a:gd name="connsiteY0" fmla="*/ 980279 h 1093236"/>
                <a:gd name="connsiteX1" fmla="*/ 5934962 w 7132490"/>
                <a:gd name="connsiteY1" fmla="*/ 597855 h 1093236"/>
                <a:gd name="connsiteX2" fmla="*/ 5242628 w 7132490"/>
                <a:gd name="connsiteY2" fmla="*/ 18665 h 1093236"/>
                <a:gd name="connsiteX3" fmla="*/ 4412205 w 7132490"/>
                <a:gd name="connsiteY3" fmla="*/ 1086946 h 1093236"/>
                <a:gd name="connsiteX4" fmla="*/ 3413828 w 7132490"/>
                <a:gd name="connsiteY4" fmla="*/ 3 h 1093236"/>
                <a:gd name="connsiteX5" fmla="*/ 2294155 w 7132490"/>
                <a:gd name="connsiteY5" fmla="*/ 1073024 h 1093236"/>
                <a:gd name="connsiteX6" fmla="*/ 1426408 w 7132490"/>
                <a:gd name="connsiteY6" fmla="*/ 9334 h 1093236"/>
                <a:gd name="connsiteX7" fmla="*/ 591906 w 7132490"/>
                <a:gd name="connsiteY7" fmla="*/ 1057521 h 1093236"/>
                <a:gd name="connsiteX8" fmla="*/ 0 w 7132490"/>
                <a:gd name="connsiteY8" fmla="*/ 546063 h 1093236"/>
                <a:gd name="connsiteX0" fmla="*/ 7163110 w 7163110"/>
                <a:gd name="connsiteY0" fmla="*/ 1057791 h 1161970"/>
                <a:gd name="connsiteX1" fmla="*/ 5934962 w 7163110"/>
                <a:gd name="connsiteY1" fmla="*/ 597855 h 1161970"/>
                <a:gd name="connsiteX2" fmla="*/ 5242628 w 7163110"/>
                <a:gd name="connsiteY2" fmla="*/ 18665 h 1161970"/>
                <a:gd name="connsiteX3" fmla="*/ 4412205 w 7163110"/>
                <a:gd name="connsiteY3" fmla="*/ 1086946 h 1161970"/>
                <a:gd name="connsiteX4" fmla="*/ 3413828 w 7163110"/>
                <a:gd name="connsiteY4" fmla="*/ 3 h 1161970"/>
                <a:gd name="connsiteX5" fmla="*/ 2294155 w 7163110"/>
                <a:gd name="connsiteY5" fmla="*/ 1073024 h 1161970"/>
                <a:gd name="connsiteX6" fmla="*/ 1426408 w 7163110"/>
                <a:gd name="connsiteY6" fmla="*/ 9334 h 1161970"/>
                <a:gd name="connsiteX7" fmla="*/ 591906 w 7163110"/>
                <a:gd name="connsiteY7" fmla="*/ 1057521 h 1161970"/>
                <a:gd name="connsiteX8" fmla="*/ 0 w 7163110"/>
                <a:gd name="connsiteY8" fmla="*/ 546063 h 1161970"/>
                <a:gd name="connsiteX0" fmla="*/ 7163110 w 7163110"/>
                <a:gd name="connsiteY0" fmla="*/ 1057791 h 1086953"/>
                <a:gd name="connsiteX1" fmla="*/ 5934962 w 7163110"/>
                <a:gd name="connsiteY1" fmla="*/ 597855 h 1086953"/>
                <a:gd name="connsiteX2" fmla="*/ 5242628 w 7163110"/>
                <a:gd name="connsiteY2" fmla="*/ 18665 h 1086953"/>
                <a:gd name="connsiteX3" fmla="*/ 4412205 w 7163110"/>
                <a:gd name="connsiteY3" fmla="*/ 1086946 h 1086953"/>
                <a:gd name="connsiteX4" fmla="*/ 3413828 w 7163110"/>
                <a:gd name="connsiteY4" fmla="*/ 3 h 1086953"/>
                <a:gd name="connsiteX5" fmla="*/ 2294155 w 7163110"/>
                <a:gd name="connsiteY5" fmla="*/ 1073024 h 1086953"/>
                <a:gd name="connsiteX6" fmla="*/ 1426408 w 7163110"/>
                <a:gd name="connsiteY6" fmla="*/ 9334 h 1086953"/>
                <a:gd name="connsiteX7" fmla="*/ 591906 w 7163110"/>
                <a:gd name="connsiteY7" fmla="*/ 1057521 h 1086953"/>
                <a:gd name="connsiteX8" fmla="*/ 0 w 7163110"/>
                <a:gd name="connsiteY8" fmla="*/ 546063 h 1086953"/>
                <a:gd name="connsiteX0" fmla="*/ 6765065 w 6765065"/>
                <a:gd name="connsiteY0" fmla="*/ 1073293 h 1086953"/>
                <a:gd name="connsiteX1" fmla="*/ 5934962 w 6765065"/>
                <a:gd name="connsiteY1" fmla="*/ 597855 h 1086953"/>
                <a:gd name="connsiteX2" fmla="*/ 5242628 w 6765065"/>
                <a:gd name="connsiteY2" fmla="*/ 18665 h 1086953"/>
                <a:gd name="connsiteX3" fmla="*/ 4412205 w 6765065"/>
                <a:gd name="connsiteY3" fmla="*/ 1086946 h 1086953"/>
                <a:gd name="connsiteX4" fmla="*/ 3413828 w 6765065"/>
                <a:gd name="connsiteY4" fmla="*/ 3 h 1086953"/>
                <a:gd name="connsiteX5" fmla="*/ 2294155 w 6765065"/>
                <a:gd name="connsiteY5" fmla="*/ 1073024 h 1086953"/>
                <a:gd name="connsiteX6" fmla="*/ 1426408 w 6765065"/>
                <a:gd name="connsiteY6" fmla="*/ 9334 h 1086953"/>
                <a:gd name="connsiteX7" fmla="*/ 591906 w 6765065"/>
                <a:gd name="connsiteY7" fmla="*/ 1057521 h 1086953"/>
                <a:gd name="connsiteX8" fmla="*/ 0 w 6765065"/>
                <a:gd name="connsiteY8" fmla="*/ 546063 h 1086953"/>
                <a:gd name="connsiteX0" fmla="*/ 6765065 w 6765065"/>
                <a:gd name="connsiteY0" fmla="*/ 1073293 h 1086953"/>
                <a:gd name="connsiteX1" fmla="*/ 5934962 w 6765065"/>
                <a:gd name="connsiteY1" fmla="*/ 597855 h 1086953"/>
                <a:gd name="connsiteX2" fmla="*/ 5242628 w 6765065"/>
                <a:gd name="connsiteY2" fmla="*/ 18665 h 1086953"/>
                <a:gd name="connsiteX3" fmla="*/ 4412205 w 6765065"/>
                <a:gd name="connsiteY3" fmla="*/ 1086946 h 1086953"/>
                <a:gd name="connsiteX4" fmla="*/ 3413828 w 6765065"/>
                <a:gd name="connsiteY4" fmla="*/ 3 h 1086953"/>
                <a:gd name="connsiteX5" fmla="*/ 2294155 w 6765065"/>
                <a:gd name="connsiteY5" fmla="*/ 1073024 h 1086953"/>
                <a:gd name="connsiteX6" fmla="*/ 1426408 w 6765065"/>
                <a:gd name="connsiteY6" fmla="*/ 9334 h 1086953"/>
                <a:gd name="connsiteX7" fmla="*/ 591906 w 6765065"/>
                <a:gd name="connsiteY7" fmla="*/ 1057521 h 1086953"/>
                <a:gd name="connsiteX8" fmla="*/ 0 w 6765065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673205 w 6673205"/>
                <a:gd name="connsiteY0" fmla="*/ 1065542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65542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873725 w 6673205"/>
                <a:gd name="connsiteY1" fmla="*/ 582353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843108 w 6673205"/>
                <a:gd name="connsiteY1" fmla="*/ 559099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751251 w 6673205"/>
                <a:gd name="connsiteY1" fmla="*/ 520343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3205" h="1086953">
                  <a:moveTo>
                    <a:pt x="6673205" y="1073293"/>
                  </a:moveTo>
                  <a:cubicBezTo>
                    <a:pt x="6034750" y="938505"/>
                    <a:pt x="5856998" y="627645"/>
                    <a:pt x="5751251" y="520343"/>
                  </a:cubicBezTo>
                  <a:cubicBezTo>
                    <a:pt x="5645504" y="413041"/>
                    <a:pt x="5465802" y="-75769"/>
                    <a:pt x="5242628" y="18665"/>
                  </a:cubicBezTo>
                  <a:cubicBezTo>
                    <a:pt x="5019454" y="113099"/>
                    <a:pt x="4717005" y="1090056"/>
                    <a:pt x="4412205" y="1086946"/>
                  </a:cubicBezTo>
                  <a:cubicBezTo>
                    <a:pt x="4107405" y="1083836"/>
                    <a:pt x="3766836" y="2323"/>
                    <a:pt x="3413828" y="3"/>
                  </a:cubicBezTo>
                  <a:cubicBezTo>
                    <a:pt x="3060820" y="-2317"/>
                    <a:pt x="2625392" y="1071469"/>
                    <a:pt x="2294155" y="1073024"/>
                  </a:cubicBezTo>
                  <a:cubicBezTo>
                    <a:pt x="1962918" y="1074579"/>
                    <a:pt x="1710116" y="11918"/>
                    <a:pt x="1426408" y="9334"/>
                  </a:cubicBezTo>
                  <a:cubicBezTo>
                    <a:pt x="1142700" y="6750"/>
                    <a:pt x="850053" y="956439"/>
                    <a:pt x="591906" y="1057521"/>
                  </a:cubicBezTo>
                  <a:cubicBezTo>
                    <a:pt x="333760" y="1143101"/>
                    <a:pt x="197498" y="825204"/>
                    <a:pt x="0" y="546063"/>
                  </a:cubicBezTo>
                </a:path>
              </a:pathLst>
            </a:cu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FB6D92-E144-43FC-B332-614D19747689}"/>
                </a:ext>
              </a:extLst>
            </p:cNvPr>
            <p:cNvSpPr/>
            <p:nvPr/>
          </p:nvSpPr>
          <p:spPr>
            <a:xfrm>
              <a:off x="6267065" y="2630306"/>
              <a:ext cx="4126253" cy="1308430"/>
            </a:xfrm>
            <a:custGeom>
              <a:avLst/>
              <a:gdLst>
                <a:gd name="connsiteX0" fmla="*/ 8070980 w 8070980"/>
                <a:gd name="connsiteY0" fmla="*/ 0 h 1112832"/>
                <a:gd name="connsiteX1" fmla="*/ 6941976 w 8070980"/>
                <a:gd name="connsiteY1" fmla="*/ 1073020 h 1112832"/>
                <a:gd name="connsiteX2" fmla="*/ 5728996 w 8070980"/>
                <a:gd name="connsiteY2" fmla="*/ 9331 h 1112832"/>
                <a:gd name="connsiteX3" fmla="*/ 4609323 w 8070980"/>
                <a:gd name="connsiteY3" fmla="*/ 1082351 h 1112832"/>
                <a:gd name="connsiteX4" fmla="*/ 3536302 w 8070980"/>
                <a:gd name="connsiteY4" fmla="*/ 18661 h 1112832"/>
                <a:gd name="connsiteX5" fmla="*/ 2416629 w 8070980"/>
                <a:gd name="connsiteY5" fmla="*/ 1091682 h 1112832"/>
                <a:gd name="connsiteX6" fmla="*/ 1548882 w 8070980"/>
                <a:gd name="connsiteY6" fmla="*/ 27992 h 1112832"/>
                <a:gd name="connsiteX7" fmla="*/ 653143 w 8070980"/>
                <a:gd name="connsiteY7" fmla="*/ 1091682 h 1112832"/>
                <a:gd name="connsiteX8" fmla="*/ 0 w 8070980"/>
                <a:gd name="connsiteY8" fmla="*/ 634482 h 1112832"/>
                <a:gd name="connsiteX0" fmla="*/ 8070980 w 8070980"/>
                <a:gd name="connsiteY0" fmla="*/ 1 h 1112833"/>
                <a:gd name="connsiteX1" fmla="*/ 6941976 w 8070980"/>
                <a:gd name="connsiteY1" fmla="*/ 1073021 h 1112833"/>
                <a:gd name="connsiteX2" fmla="*/ 5589037 w 8070980"/>
                <a:gd name="connsiteY2" fmla="*/ 1 h 1112833"/>
                <a:gd name="connsiteX3" fmla="*/ 4609323 w 8070980"/>
                <a:gd name="connsiteY3" fmla="*/ 1082352 h 1112833"/>
                <a:gd name="connsiteX4" fmla="*/ 3536302 w 8070980"/>
                <a:gd name="connsiteY4" fmla="*/ 18662 h 1112833"/>
                <a:gd name="connsiteX5" fmla="*/ 2416629 w 8070980"/>
                <a:gd name="connsiteY5" fmla="*/ 1091683 h 1112833"/>
                <a:gd name="connsiteX6" fmla="*/ 1548882 w 8070980"/>
                <a:gd name="connsiteY6" fmla="*/ 27993 h 1112833"/>
                <a:gd name="connsiteX7" fmla="*/ 653143 w 8070980"/>
                <a:gd name="connsiteY7" fmla="*/ 1091683 h 1112833"/>
                <a:gd name="connsiteX8" fmla="*/ 0 w 8070980"/>
                <a:gd name="connsiteY8" fmla="*/ 634483 h 1112833"/>
                <a:gd name="connsiteX0" fmla="*/ 8070980 w 8070980"/>
                <a:gd name="connsiteY0" fmla="*/ 1 h 1112833"/>
                <a:gd name="connsiteX1" fmla="*/ 6708711 w 8070980"/>
                <a:gd name="connsiteY1" fmla="*/ 1073021 h 1112833"/>
                <a:gd name="connsiteX2" fmla="*/ 5589037 w 8070980"/>
                <a:gd name="connsiteY2" fmla="*/ 1 h 1112833"/>
                <a:gd name="connsiteX3" fmla="*/ 4609323 w 8070980"/>
                <a:gd name="connsiteY3" fmla="*/ 1082352 h 1112833"/>
                <a:gd name="connsiteX4" fmla="*/ 3536302 w 8070980"/>
                <a:gd name="connsiteY4" fmla="*/ 18662 h 1112833"/>
                <a:gd name="connsiteX5" fmla="*/ 2416629 w 8070980"/>
                <a:gd name="connsiteY5" fmla="*/ 1091683 h 1112833"/>
                <a:gd name="connsiteX6" fmla="*/ 1548882 w 8070980"/>
                <a:gd name="connsiteY6" fmla="*/ 27993 h 1112833"/>
                <a:gd name="connsiteX7" fmla="*/ 653143 w 8070980"/>
                <a:gd name="connsiteY7" fmla="*/ 1091683 h 1112833"/>
                <a:gd name="connsiteX8" fmla="*/ 0 w 8070980"/>
                <a:gd name="connsiteY8" fmla="*/ 634483 h 1112833"/>
                <a:gd name="connsiteX0" fmla="*/ 7847046 w 7847046"/>
                <a:gd name="connsiteY0" fmla="*/ 9332 h 1112833"/>
                <a:gd name="connsiteX1" fmla="*/ 6708711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9332 h 1112833"/>
                <a:gd name="connsiteX1" fmla="*/ 6708711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9332 h 1112833"/>
                <a:gd name="connsiteX1" fmla="*/ 6671388 w 7847046"/>
                <a:gd name="connsiteY1" fmla="*/ 1073021 h 1112833"/>
                <a:gd name="connsiteX2" fmla="*/ 5589037 w 7847046"/>
                <a:gd name="connsiteY2" fmla="*/ 1 h 1112833"/>
                <a:gd name="connsiteX3" fmla="*/ 4609323 w 7847046"/>
                <a:gd name="connsiteY3" fmla="*/ 1082352 h 1112833"/>
                <a:gd name="connsiteX4" fmla="*/ 3536302 w 7847046"/>
                <a:gd name="connsiteY4" fmla="*/ 18662 h 1112833"/>
                <a:gd name="connsiteX5" fmla="*/ 2416629 w 7847046"/>
                <a:gd name="connsiteY5" fmla="*/ 1091683 h 1112833"/>
                <a:gd name="connsiteX6" fmla="*/ 1548882 w 7847046"/>
                <a:gd name="connsiteY6" fmla="*/ 27993 h 1112833"/>
                <a:gd name="connsiteX7" fmla="*/ 653143 w 7847046"/>
                <a:gd name="connsiteY7" fmla="*/ 1091683 h 1112833"/>
                <a:gd name="connsiteX8" fmla="*/ 0 w 7847046"/>
                <a:gd name="connsiteY8" fmla="*/ 634483 h 1112833"/>
                <a:gd name="connsiteX0" fmla="*/ 7847046 w 7847046"/>
                <a:gd name="connsiteY0" fmla="*/ 0 h 1103501"/>
                <a:gd name="connsiteX1" fmla="*/ 6671388 w 7847046"/>
                <a:gd name="connsiteY1" fmla="*/ 1063689 h 1103501"/>
                <a:gd name="connsiteX2" fmla="*/ 5523722 w 7847046"/>
                <a:gd name="connsiteY2" fmla="*/ 9331 h 1103501"/>
                <a:gd name="connsiteX3" fmla="*/ 4609323 w 7847046"/>
                <a:gd name="connsiteY3" fmla="*/ 1073020 h 1103501"/>
                <a:gd name="connsiteX4" fmla="*/ 3536302 w 7847046"/>
                <a:gd name="connsiteY4" fmla="*/ 9330 h 1103501"/>
                <a:gd name="connsiteX5" fmla="*/ 2416629 w 7847046"/>
                <a:gd name="connsiteY5" fmla="*/ 1082351 h 1103501"/>
                <a:gd name="connsiteX6" fmla="*/ 1548882 w 7847046"/>
                <a:gd name="connsiteY6" fmla="*/ 18661 h 1103501"/>
                <a:gd name="connsiteX7" fmla="*/ 653143 w 7847046"/>
                <a:gd name="connsiteY7" fmla="*/ 1082351 h 1103501"/>
                <a:gd name="connsiteX8" fmla="*/ 0 w 7847046"/>
                <a:gd name="connsiteY8" fmla="*/ 625151 h 1103501"/>
                <a:gd name="connsiteX0" fmla="*/ 7847046 w 7847046"/>
                <a:gd name="connsiteY0" fmla="*/ 0 h 1103501"/>
                <a:gd name="connsiteX1" fmla="*/ 6550090 w 7847046"/>
                <a:gd name="connsiteY1" fmla="*/ 1073019 h 1103501"/>
                <a:gd name="connsiteX2" fmla="*/ 5523722 w 7847046"/>
                <a:gd name="connsiteY2" fmla="*/ 9331 h 1103501"/>
                <a:gd name="connsiteX3" fmla="*/ 4609323 w 7847046"/>
                <a:gd name="connsiteY3" fmla="*/ 1073020 h 1103501"/>
                <a:gd name="connsiteX4" fmla="*/ 3536302 w 7847046"/>
                <a:gd name="connsiteY4" fmla="*/ 9330 h 1103501"/>
                <a:gd name="connsiteX5" fmla="*/ 2416629 w 7847046"/>
                <a:gd name="connsiteY5" fmla="*/ 1082351 h 1103501"/>
                <a:gd name="connsiteX6" fmla="*/ 1548882 w 7847046"/>
                <a:gd name="connsiteY6" fmla="*/ 18661 h 1103501"/>
                <a:gd name="connsiteX7" fmla="*/ 653143 w 7847046"/>
                <a:gd name="connsiteY7" fmla="*/ 1082351 h 1103501"/>
                <a:gd name="connsiteX8" fmla="*/ 0 w 7847046"/>
                <a:gd name="connsiteY8" fmla="*/ 625151 h 1103501"/>
                <a:gd name="connsiteX0" fmla="*/ 7473822 w 7473822"/>
                <a:gd name="connsiteY0" fmla="*/ 55986 h 1094173"/>
                <a:gd name="connsiteX1" fmla="*/ 6550090 w 7473822"/>
                <a:gd name="connsiteY1" fmla="*/ 1063691 h 1094173"/>
                <a:gd name="connsiteX2" fmla="*/ 5523722 w 7473822"/>
                <a:gd name="connsiteY2" fmla="*/ 3 h 1094173"/>
                <a:gd name="connsiteX3" fmla="*/ 4609323 w 7473822"/>
                <a:gd name="connsiteY3" fmla="*/ 1063692 h 1094173"/>
                <a:gd name="connsiteX4" fmla="*/ 3536302 w 7473822"/>
                <a:gd name="connsiteY4" fmla="*/ 2 h 1094173"/>
                <a:gd name="connsiteX5" fmla="*/ 2416629 w 7473822"/>
                <a:gd name="connsiteY5" fmla="*/ 1073023 h 1094173"/>
                <a:gd name="connsiteX6" fmla="*/ 1548882 w 7473822"/>
                <a:gd name="connsiteY6" fmla="*/ 9333 h 1094173"/>
                <a:gd name="connsiteX7" fmla="*/ 653143 w 7473822"/>
                <a:gd name="connsiteY7" fmla="*/ 1073023 h 1094173"/>
                <a:gd name="connsiteX8" fmla="*/ 0 w 7473822"/>
                <a:gd name="connsiteY8" fmla="*/ 615823 h 1094173"/>
                <a:gd name="connsiteX0" fmla="*/ 7520475 w 7520475"/>
                <a:gd name="connsiteY0" fmla="*/ 0 h 1112832"/>
                <a:gd name="connsiteX1" fmla="*/ 6550090 w 7520475"/>
                <a:gd name="connsiteY1" fmla="*/ 1082350 h 1112832"/>
                <a:gd name="connsiteX2" fmla="*/ 5523722 w 7520475"/>
                <a:gd name="connsiteY2" fmla="*/ 18662 h 1112832"/>
                <a:gd name="connsiteX3" fmla="*/ 4609323 w 7520475"/>
                <a:gd name="connsiteY3" fmla="*/ 1082351 h 1112832"/>
                <a:gd name="connsiteX4" fmla="*/ 3536302 w 7520475"/>
                <a:gd name="connsiteY4" fmla="*/ 18661 h 1112832"/>
                <a:gd name="connsiteX5" fmla="*/ 2416629 w 7520475"/>
                <a:gd name="connsiteY5" fmla="*/ 1091682 h 1112832"/>
                <a:gd name="connsiteX6" fmla="*/ 1548882 w 7520475"/>
                <a:gd name="connsiteY6" fmla="*/ 27992 h 1112832"/>
                <a:gd name="connsiteX7" fmla="*/ 653143 w 7520475"/>
                <a:gd name="connsiteY7" fmla="*/ 1091682 h 1112832"/>
                <a:gd name="connsiteX8" fmla="*/ 0 w 7520475"/>
                <a:gd name="connsiteY8" fmla="*/ 634482 h 1112832"/>
                <a:gd name="connsiteX0" fmla="*/ 7492483 w 7492483"/>
                <a:gd name="connsiteY0" fmla="*/ 2 h 1094173"/>
                <a:gd name="connsiteX1" fmla="*/ 6550090 w 7492483"/>
                <a:gd name="connsiteY1" fmla="*/ 1063691 h 1094173"/>
                <a:gd name="connsiteX2" fmla="*/ 5523722 w 7492483"/>
                <a:gd name="connsiteY2" fmla="*/ 3 h 1094173"/>
                <a:gd name="connsiteX3" fmla="*/ 4609323 w 7492483"/>
                <a:gd name="connsiteY3" fmla="*/ 1063692 h 1094173"/>
                <a:gd name="connsiteX4" fmla="*/ 3536302 w 7492483"/>
                <a:gd name="connsiteY4" fmla="*/ 2 h 1094173"/>
                <a:gd name="connsiteX5" fmla="*/ 2416629 w 7492483"/>
                <a:gd name="connsiteY5" fmla="*/ 1073023 h 1094173"/>
                <a:gd name="connsiteX6" fmla="*/ 1548882 w 7492483"/>
                <a:gd name="connsiteY6" fmla="*/ 9333 h 1094173"/>
                <a:gd name="connsiteX7" fmla="*/ 653143 w 7492483"/>
                <a:gd name="connsiteY7" fmla="*/ 1073023 h 1094173"/>
                <a:gd name="connsiteX8" fmla="*/ 0 w 7492483"/>
                <a:gd name="connsiteY8" fmla="*/ 615823 h 1094173"/>
                <a:gd name="connsiteX0" fmla="*/ 7492483 w 7492483"/>
                <a:gd name="connsiteY0" fmla="*/ 2 h 1094173"/>
                <a:gd name="connsiteX1" fmla="*/ 6550090 w 7492483"/>
                <a:gd name="connsiteY1" fmla="*/ 1063691 h 1094173"/>
                <a:gd name="connsiteX2" fmla="*/ 5523722 w 7492483"/>
                <a:gd name="connsiteY2" fmla="*/ 3 h 1094173"/>
                <a:gd name="connsiteX3" fmla="*/ 4534678 w 7492483"/>
                <a:gd name="connsiteY3" fmla="*/ 1063692 h 1094173"/>
                <a:gd name="connsiteX4" fmla="*/ 3536302 w 7492483"/>
                <a:gd name="connsiteY4" fmla="*/ 2 h 1094173"/>
                <a:gd name="connsiteX5" fmla="*/ 2416629 w 7492483"/>
                <a:gd name="connsiteY5" fmla="*/ 1073023 h 1094173"/>
                <a:gd name="connsiteX6" fmla="*/ 1548882 w 7492483"/>
                <a:gd name="connsiteY6" fmla="*/ 9333 h 1094173"/>
                <a:gd name="connsiteX7" fmla="*/ 653143 w 7492483"/>
                <a:gd name="connsiteY7" fmla="*/ 1073023 h 1094173"/>
                <a:gd name="connsiteX8" fmla="*/ 0 w 7492483"/>
                <a:gd name="connsiteY8" fmla="*/ 615823 h 1094173"/>
                <a:gd name="connsiteX0" fmla="*/ 6550090 w 6550090"/>
                <a:gd name="connsiteY0" fmla="*/ 1063691 h 1094173"/>
                <a:gd name="connsiteX1" fmla="*/ 5523722 w 6550090"/>
                <a:gd name="connsiteY1" fmla="*/ 3 h 1094173"/>
                <a:gd name="connsiteX2" fmla="*/ 4534678 w 6550090"/>
                <a:gd name="connsiteY2" fmla="*/ 1063692 h 1094173"/>
                <a:gd name="connsiteX3" fmla="*/ 3536302 w 6550090"/>
                <a:gd name="connsiteY3" fmla="*/ 2 h 1094173"/>
                <a:gd name="connsiteX4" fmla="*/ 2416629 w 6550090"/>
                <a:gd name="connsiteY4" fmla="*/ 1073023 h 1094173"/>
                <a:gd name="connsiteX5" fmla="*/ 1548882 w 6550090"/>
                <a:gd name="connsiteY5" fmla="*/ 9333 h 1094173"/>
                <a:gd name="connsiteX6" fmla="*/ 653143 w 6550090"/>
                <a:gd name="connsiteY6" fmla="*/ 1073023 h 1094173"/>
                <a:gd name="connsiteX7" fmla="*/ 0 w 6550090"/>
                <a:gd name="connsiteY7" fmla="*/ 615823 h 1094173"/>
                <a:gd name="connsiteX0" fmla="*/ 6176866 w 6176866"/>
                <a:gd name="connsiteY0" fmla="*/ 594376 h 1100719"/>
                <a:gd name="connsiteX1" fmla="*/ 5523722 w 6176866"/>
                <a:gd name="connsiteY1" fmla="*/ 6549 h 1100719"/>
                <a:gd name="connsiteX2" fmla="*/ 4534678 w 6176866"/>
                <a:gd name="connsiteY2" fmla="*/ 1070238 h 1100719"/>
                <a:gd name="connsiteX3" fmla="*/ 3536302 w 6176866"/>
                <a:gd name="connsiteY3" fmla="*/ 6548 h 1100719"/>
                <a:gd name="connsiteX4" fmla="*/ 2416629 w 6176866"/>
                <a:gd name="connsiteY4" fmla="*/ 1079569 h 1100719"/>
                <a:gd name="connsiteX5" fmla="*/ 1548882 w 6176866"/>
                <a:gd name="connsiteY5" fmla="*/ 15879 h 1100719"/>
                <a:gd name="connsiteX6" fmla="*/ 653143 w 6176866"/>
                <a:gd name="connsiteY6" fmla="*/ 1079569 h 1100719"/>
                <a:gd name="connsiteX7" fmla="*/ 0 w 6176866"/>
                <a:gd name="connsiteY7" fmla="*/ 622369 h 1100719"/>
                <a:gd name="connsiteX0" fmla="*/ 6176866 w 6176866"/>
                <a:gd name="connsiteY0" fmla="*/ 596166 h 1102509"/>
                <a:gd name="connsiteX1" fmla="*/ 5523722 w 6176866"/>
                <a:gd name="connsiteY1" fmla="*/ 8339 h 1102509"/>
                <a:gd name="connsiteX2" fmla="*/ 4534678 w 6176866"/>
                <a:gd name="connsiteY2" fmla="*/ 1072028 h 1102509"/>
                <a:gd name="connsiteX3" fmla="*/ 3536302 w 6176866"/>
                <a:gd name="connsiteY3" fmla="*/ 8338 h 1102509"/>
                <a:gd name="connsiteX4" fmla="*/ 2416629 w 6176866"/>
                <a:gd name="connsiteY4" fmla="*/ 1081359 h 1102509"/>
                <a:gd name="connsiteX5" fmla="*/ 1548882 w 6176866"/>
                <a:gd name="connsiteY5" fmla="*/ 17669 h 1102509"/>
                <a:gd name="connsiteX6" fmla="*/ 653143 w 6176866"/>
                <a:gd name="connsiteY6" fmla="*/ 1081359 h 1102509"/>
                <a:gd name="connsiteX7" fmla="*/ 0 w 6176866"/>
                <a:gd name="connsiteY7" fmla="*/ 624159 h 1102509"/>
                <a:gd name="connsiteX0" fmla="*/ 6130213 w 6130213"/>
                <a:gd name="connsiteY0" fmla="*/ 640892 h 1100581"/>
                <a:gd name="connsiteX1" fmla="*/ 5523722 w 6130213"/>
                <a:gd name="connsiteY1" fmla="*/ 6411 h 1100581"/>
                <a:gd name="connsiteX2" fmla="*/ 4534678 w 6130213"/>
                <a:gd name="connsiteY2" fmla="*/ 1070100 h 1100581"/>
                <a:gd name="connsiteX3" fmla="*/ 3536302 w 6130213"/>
                <a:gd name="connsiteY3" fmla="*/ 6410 h 1100581"/>
                <a:gd name="connsiteX4" fmla="*/ 2416629 w 6130213"/>
                <a:gd name="connsiteY4" fmla="*/ 1079431 h 1100581"/>
                <a:gd name="connsiteX5" fmla="*/ 1548882 w 6130213"/>
                <a:gd name="connsiteY5" fmla="*/ 15741 h 1100581"/>
                <a:gd name="connsiteX6" fmla="*/ 653143 w 6130213"/>
                <a:gd name="connsiteY6" fmla="*/ 1079431 h 1100581"/>
                <a:gd name="connsiteX7" fmla="*/ 0 w 6130213"/>
                <a:gd name="connsiteY7" fmla="*/ 622231 h 1100581"/>
                <a:gd name="connsiteX0" fmla="*/ 6130213 w 6130213"/>
                <a:gd name="connsiteY0" fmla="*/ 641304 h 1100993"/>
                <a:gd name="connsiteX1" fmla="*/ 5523722 w 6130213"/>
                <a:gd name="connsiteY1" fmla="*/ 6823 h 1100993"/>
                <a:gd name="connsiteX2" fmla="*/ 4534678 w 6130213"/>
                <a:gd name="connsiteY2" fmla="*/ 1070512 h 1100993"/>
                <a:gd name="connsiteX3" fmla="*/ 3536302 w 6130213"/>
                <a:gd name="connsiteY3" fmla="*/ 6822 h 1100993"/>
                <a:gd name="connsiteX4" fmla="*/ 2416629 w 6130213"/>
                <a:gd name="connsiteY4" fmla="*/ 1079843 h 1100993"/>
                <a:gd name="connsiteX5" fmla="*/ 1548882 w 6130213"/>
                <a:gd name="connsiteY5" fmla="*/ 16153 h 1100993"/>
                <a:gd name="connsiteX6" fmla="*/ 653143 w 6130213"/>
                <a:gd name="connsiteY6" fmla="*/ 1079843 h 1100993"/>
                <a:gd name="connsiteX7" fmla="*/ 0 w 6130213"/>
                <a:gd name="connsiteY7" fmla="*/ 622643 h 1100993"/>
                <a:gd name="connsiteX0" fmla="*/ 6130213 w 6130213"/>
                <a:gd name="connsiteY0" fmla="*/ 634484 h 1094173"/>
                <a:gd name="connsiteX1" fmla="*/ 5365102 w 6130213"/>
                <a:gd name="connsiteY1" fmla="*/ 18664 h 1094173"/>
                <a:gd name="connsiteX2" fmla="*/ 4534678 w 6130213"/>
                <a:gd name="connsiteY2" fmla="*/ 1063692 h 1094173"/>
                <a:gd name="connsiteX3" fmla="*/ 3536302 w 6130213"/>
                <a:gd name="connsiteY3" fmla="*/ 2 h 1094173"/>
                <a:gd name="connsiteX4" fmla="*/ 2416629 w 6130213"/>
                <a:gd name="connsiteY4" fmla="*/ 1073023 h 1094173"/>
                <a:gd name="connsiteX5" fmla="*/ 1548882 w 6130213"/>
                <a:gd name="connsiteY5" fmla="*/ 9333 h 1094173"/>
                <a:gd name="connsiteX6" fmla="*/ 653143 w 6130213"/>
                <a:gd name="connsiteY6" fmla="*/ 1073023 h 1094173"/>
                <a:gd name="connsiteX7" fmla="*/ 0 w 6130213"/>
                <a:gd name="connsiteY7" fmla="*/ 615823 h 1094173"/>
                <a:gd name="connsiteX0" fmla="*/ 5943601 w 5943601"/>
                <a:gd name="connsiteY0" fmla="*/ 671807 h 1094173"/>
                <a:gd name="connsiteX1" fmla="*/ 5365102 w 5943601"/>
                <a:gd name="connsiteY1" fmla="*/ 18664 h 1094173"/>
                <a:gd name="connsiteX2" fmla="*/ 4534678 w 5943601"/>
                <a:gd name="connsiteY2" fmla="*/ 1063692 h 1094173"/>
                <a:gd name="connsiteX3" fmla="*/ 3536302 w 5943601"/>
                <a:gd name="connsiteY3" fmla="*/ 2 h 1094173"/>
                <a:gd name="connsiteX4" fmla="*/ 2416629 w 5943601"/>
                <a:gd name="connsiteY4" fmla="*/ 1073023 h 1094173"/>
                <a:gd name="connsiteX5" fmla="*/ 1548882 w 5943601"/>
                <a:gd name="connsiteY5" fmla="*/ 9333 h 1094173"/>
                <a:gd name="connsiteX6" fmla="*/ 653143 w 5943601"/>
                <a:gd name="connsiteY6" fmla="*/ 1073023 h 1094173"/>
                <a:gd name="connsiteX7" fmla="*/ 0 w 5943601"/>
                <a:gd name="connsiteY7" fmla="*/ 615823 h 1094173"/>
                <a:gd name="connsiteX0" fmla="*/ 5999585 w 5999585"/>
                <a:gd name="connsiteY0" fmla="*/ 662477 h 1094173"/>
                <a:gd name="connsiteX1" fmla="*/ 5365102 w 5999585"/>
                <a:gd name="connsiteY1" fmla="*/ 18664 h 1094173"/>
                <a:gd name="connsiteX2" fmla="*/ 4534678 w 5999585"/>
                <a:gd name="connsiteY2" fmla="*/ 1063692 h 1094173"/>
                <a:gd name="connsiteX3" fmla="*/ 3536302 w 5999585"/>
                <a:gd name="connsiteY3" fmla="*/ 2 h 1094173"/>
                <a:gd name="connsiteX4" fmla="*/ 2416629 w 5999585"/>
                <a:gd name="connsiteY4" fmla="*/ 1073023 h 1094173"/>
                <a:gd name="connsiteX5" fmla="*/ 1548882 w 5999585"/>
                <a:gd name="connsiteY5" fmla="*/ 9333 h 1094173"/>
                <a:gd name="connsiteX6" fmla="*/ 653143 w 5999585"/>
                <a:gd name="connsiteY6" fmla="*/ 1073023 h 1094173"/>
                <a:gd name="connsiteX7" fmla="*/ 0 w 5999585"/>
                <a:gd name="connsiteY7" fmla="*/ 615823 h 1094173"/>
                <a:gd name="connsiteX0" fmla="*/ 6091442 w 6091442"/>
                <a:gd name="connsiteY0" fmla="*/ 662477 h 1090565"/>
                <a:gd name="connsiteX1" fmla="*/ 5456959 w 6091442"/>
                <a:gd name="connsiteY1" fmla="*/ 18664 h 1090565"/>
                <a:gd name="connsiteX2" fmla="*/ 4626535 w 6091442"/>
                <a:gd name="connsiteY2" fmla="*/ 1063692 h 1090565"/>
                <a:gd name="connsiteX3" fmla="*/ 3628159 w 6091442"/>
                <a:gd name="connsiteY3" fmla="*/ 2 h 1090565"/>
                <a:gd name="connsiteX4" fmla="*/ 2508486 w 6091442"/>
                <a:gd name="connsiteY4" fmla="*/ 1073023 h 1090565"/>
                <a:gd name="connsiteX5" fmla="*/ 1640739 w 6091442"/>
                <a:gd name="connsiteY5" fmla="*/ 9333 h 1090565"/>
                <a:gd name="connsiteX6" fmla="*/ 745000 w 6091442"/>
                <a:gd name="connsiteY6" fmla="*/ 1073023 h 1090565"/>
                <a:gd name="connsiteX7" fmla="*/ 0 w 6091442"/>
                <a:gd name="connsiteY7" fmla="*/ 538311 h 1090565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745000 w 6091442"/>
                <a:gd name="connsiteY6" fmla="*/ 1042018 h 1073024"/>
                <a:gd name="connsiteX7" fmla="*/ 0 w 6091442"/>
                <a:gd name="connsiteY7" fmla="*/ 538311 h 1073024"/>
                <a:gd name="connsiteX0" fmla="*/ 6091442 w 6091442"/>
                <a:gd name="connsiteY0" fmla="*/ 662477 h 1073024"/>
                <a:gd name="connsiteX1" fmla="*/ 5456959 w 6091442"/>
                <a:gd name="connsiteY1" fmla="*/ 18664 h 1073024"/>
                <a:gd name="connsiteX2" fmla="*/ 4626535 w 6091442"/>
                <a:gd name="connsiteY2" fmla="*/ 1063692 h 1073024"/>
                <a:gd name="connsiteX3" fmla="*/ 3628159 w 6091442"/>
                <a:gd name="connsiteY3" fmla="*/ 2 h 1073024"/>
                <a:gd name="connsiteX4" fmla="*/ 2508486 w 6091442"/>
                <a:gd name="connsiteY4" fmla="*/ 1073023 h 1073024"/>
                <a:gd name="connsiteX5" fmla="*/ 1640739 w 6091442"/>
                <a:gd name="connsiteY5" fmla="*/ 9333 h 1073024"/>
                <a:gd name="connsiteX6" fmla="*/ 806237 w 6091442"/>
                <a:gd name="connsiteY6" fmla="*/ 1057520 h 1073024"/>
                <a:gd name="connsiteX7" fmla="*/ 0 w 6091442"/>
                <a:gd name="connsiteY7" fmla="*/ 538311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4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5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7 h 1073024"/>
                <a:gd name="connsiteX1" fmla="*/ 5242628 w 5877111"/>
                <a:gd name="connsiteY1" fmla="*/ 18664 h 1073024"/>
                <a:gd name="connsiteX2" fmla="*/ 4412205 w 5877111"/>
                <a:gd name="connsiteY2" fmla="*/ 1063692 h 1073024"/>
                <a:gd name="connsiteX3" fmla="*/ 3413828 w 5877111"/>
                <a:gd name="connsiteY3" fmla="*/ 2 h 1073024"/>
                <a:gd name="connsiteX4" fmla="*/ 2294155 w 5877111"/>
                <a:gd name="connsiteY4" fmla="*/ 1073023 h 1073024"/>
                <a:gd name="connsiteX5" fmla="*/ 1426408 w 5877111"/>
                <a:gd name="connsiteY5" fmla="*/ 9333 h 1073024"/>
                <a:gd name="connsiteX6" fmla="*/ 591906 w 5877111"/>
                <a:gd name="connsiteY6" fmla="*/ 1057520 h 1073024"/>
                <a:gd name="connsiteX7" fmla="*/ 0 w 5877111"/>
                <a:gd name="connsiteY7" fmla="*/ 546062 h 1073024"/>
                <a:gd name="connsiteX0" fmla="*/ 5877111 w 5877111"/>
                <a:gd name="connsiteY0" fmla="*/ 662478 h 1086953"/>
                <a:gd name="connsiteX1" fmla="*/ 5242628 w 5877111"/>
                <a:gd name="connsiteY1" fmla="*/ 18665 h 1086953"/>
                <a:gd name="connsiteX2" fmla="*/ 4412205 w 5877111"/>
                <a:gd name="connsiteY2" fmla="*/ 1086946 h 1086953"/>
                <a:gd name="connsiteX3" fmla="*/ 3413828 w 5877111"/>
                <a:gd name="connsiteY3" fmla="*/ 3 h 1086953"/>
                <a:gd name="connsiteX4" fmla="*/ 2294155 w 5877111"/>
                <a:gd name="connsiteY4" fmla="*/ 1073024 h 1086953"/>
                <a:gd name="connsiteX5" fmla="*/ 1426408 w 5877111"/>
                <a:gd name="connsiteY5" fmla="*/ 9334 h 1086953"/>
                <a:gd name="connsiteX6" fmla="*/ 591906 w 5877111"/>
                <a:gd name="connsiteY6" fmla="*/ 1057521 h 1086953"/>
                <a:gd name="connsiteX7" fmla="*/ 0 w 5877111"/>
                <a:gd name="connsiteY7" fmla="*/ 546063 h 1086953"/>
                <a:gd name="connsiteX0" fmla="*/ 5877111 w 5945991"/>
                <a:gd name="connsiteY0" fmla="*/ 662478 h 1086953"/>
                <a:gd name="connsiteX1" fmla="*/ 5904345 w 5945991"/>
                <a:gd name="connsiteY1" fmla="*/ 690871 h 1086953"/>
                <a:gd name="connsiteX2" fmla="*/ 5242628 w 5945991"/>
                <a:gd name="connsiteY2" fmla="*/ 18665 h 1086953"/>
                <a:gd name="connsiteX3" fmla="*/ 4412205 w 5945991"/>
                <a:gd name="connsiteY3" fmla="*/ 1086946 h 1086953"/>
                <a:gd name="connsiteX4" fmla="*/ 3413828 w 5945991"/>
                <a:gd name="connsiteY4" fmla="*/ 3 h 1086953"/>
                <a:gd name="connsiteX5" fmla="*/ 2294155 w 5945991"/>
                <a:gd name="connsiteY5" fmla="*/ 1073024 h 1086953"/>
                <a:gd name="connsiteX6" fmla="*/ 1426408 w 5945991"/>
                <a:gd name="connsiteY6" fmla="*/ 9334 h 1086953"/>
                <a:gd name="connsiteX7" fmla="*/ 591906 w 5945991"/>
                <a:gd name="connsiteY7" fmla="*/ 1057521 h 1086953"/>
                <a:gd name="connsiteX8" fmla="*/ 0 w 5945991"/>
                <a:gd name="connsiteY8" fmla="*/ 546063 h 1086953"/>
                <a:gd name="connsiteX0" fmla="*/ 5877111 w 6346356"/>
                <a:gd name="connsiteY0" fmla="*/ 662478 h 1086952"/>
                <a:gd name="connsiteX1" fmla="*/ 6333007 w 6346356"/>
                <a:gd name="connsiteY1" fmla="*/ 1070681 h 1086952"/>
                <a:gd name="connsiteX2" fmla="*/ 5242628 w 6346356"/>
                <a:gd name="connsiteY2" fmla="*/ 18665 h 1086952"/>
                <a:gd name="connsiteX3" fmla="*/ 4412205 w 6346356"/>
                <a:gd name="connsiteY3" fmla="*/ 1086946 h 1086952"/>
                <a:gd name="connsiteX4" fmla="*/ 3413828 w 6346356"/>
                <a:gd name="connsiteY4" fmla="*/ 3 h 1086952"/>
                <a:gd name="connsiteX5" fmla="*/ 2294155 w 6346356"/>
                <a:gd name="connsiteY5" fmla="*/ 1073024 h 1086952"/>
                <a:gd name="connsiteX6" fmla="*/ 1426408 w 6346356"/>
                <a:gd name="connsiteY6" fmla="*/ 9334 h 1086952"/>
                <a:gd name="connsiteX7" fmla="*/ 591906 w 6346356"/>
                <a:gd name="connsiteY7" fmla="*/ 1057521 h 1086952"/>
                <a:gd name="connsiteX8" fmla="*/ 0 w 6346356"/>
                <a:gd name="connsiteY8" fmla="*/ 546063 h 1086952"/>
                <a:gd name="connsiteX0" fmla="*/ 5938351 w 6347797"/>
                <a:gd name="connsiteY0" fmla="*/ 995780 h 1105093"/>
                <a:gd name="connsiteX1" fmla="*/ 6333007 w 6347797"/>
                <a:gd name="connsiteY1" fmla="*/ 1070681 h 1105093"/>
                <a:gd name="connsiteX2" fmla="*/ 5242628 w 6347797"/>
                <a:gd name="connsiteY2" fmla="*/ 18665 h 1105093"/>
                <a:gd name="connsiteX3" fmla="*/ 4412205 w 6347797"/>
                <a:gd name="connsiteY3" fmla="*/ 1086946 h 1105093"/>
                <a:gd name="connsiteX4" fmla="*/ 3413828 w 6347797"/>
                <a:gd name="connsiteY4" fmla="*/ 3 h 1105093"/>
                <a:gd name="connsiteX5" fmla="*/ 2294155 w 6347797"/>
                <a:gd name="connsiteY5" fmla="*/ 1073024 h 1105093"/>
                <a:gd name="connsiteX6" fmla="*/ 1426408 w 6347797"/>
                <a:gd name="connsiteY6" fmla="*/ 9334 h 1105093"/>
                <a:gd name="connsiteX7" fmla="*/ 591906 w 6347797"/>
                <a:gd name="connsiteY7" fmla="*/ 1057521 h 1105093"/>
                <a:gd name="connsiteX8" fmla="*/ 0 w 6347797"/>
                <a:gd name="connsiteY8" fmla="*/ 546063 h 1105093"/>
                <a:gd name="connsiteX0" fmla="*/ 5938351 w 5983913"/>
                <a:gd name="connsiteY0" fmla="*/ 995780 h 1086953"/>
                <a:gd name="connsiteX1" fmla="*/ 5934962 w 5983913"/>
                <a:gd name="connsiteY1" fmla="*/ 597855 h 1086953"/>
                <a:gd name="connsiteX2" fmla="*/ 5242628 w 5983913"/>
                <a:gd name="connsiteY2" fmla="*/ 18665 h 1086953"/>
                <a:gd name="connsiteX3" fmla="*/ 4412205 w 5983913"/>
                <a:gd name="connsiteY3" fmla="*/ 1086946 h 1086953"/>
                <a:gd name="connsiteX4" fmla="*/ 3413828 w 5983913"/>
                <a:gd name="connsiteY4" fmla="*/ 3 h 1086953"/>
                <a:gd name="connsiteX5" fmla="*/ 2294155 w 5983913"/>
                <a:gd name="connsiteY5" fmla="*/ 1073024 h 1086953"/>
                <a:gd name="connsiteX6" fmla="*/ 1426408 w 5983913"/>
                <a:gd name="connsiteY6" fmla="*/ 9334 h 1086953"/>
                <a:gd name="connsiteX7" fmla="*/ 591906 w 5983913"/>
                <a:gd name="connsiteY7" fmla="*/ 1057521 h 1086953"/>
                <a:gd name="connsiteX8" fmla="*/ 0 w 5983913"/>
                <a:gd name="connsiteY8" fmla="*/ 546063 h 1086953"/>
                <a:gd name="connsiteX0" fmla="*/ 6367017 w 6367063"/>
                <a:gd name="connsiteY0" fmla="*/ 1073292 h 1086953"/>
                <a:gd name="connsiteX1" fmla="*/ 5934962 w 6367063"/>
                <a:gd name="connsiteY1" fmla="*/ 597855 h 1086953"/>
                <a:gd name="connsiteX2" fmla="*/ 5242628 w 6367063"/>
                <a:gd name="connsiteY2" fmla="*/ 18665 h 1086953"/>
                <a:gd name="connsiteX3" fmla="*/ 4412205 w 6367063"/>
                <a:gd name="connsiteY3" fmla="*/ 1086946 h 1086953"/>
                <a:gd name="connsiteX4" fmla="*/ 3413828 w 6367063"/>
                <a:gd name="connsiteY4" fmla="*/ 3 h 1086953"/>
                <a:gd name="connsiteX5" fmla="*/ 2294155 w 6367063"/>
                <a:gd name="connsiteY5" fmla="*/ 1073024 h 1086953"/>
                <a:gd name="connsiteX6" fmla="*/ 1426408 w 6367063"/>
                <a:gd name="connsiteY6" fmla="*/ 9334 h 1086953"/>
                <a:gd name="connsiteX7" fmla="*/ 591906 w 6367063"/>
                <a:gd name="connsiteY7" fmla="*/ 1057521 h 1086953"/>
                <a:gd name="connsiteX8" fmla="*/ 0 w 6367063"/>
                <a:gd name="connsiteY8" fmla="*/ 546063 h 1086953"/>
                <a:gd name="connsiteX0" fmla="*/ 6795679 w 6795699"/>
                <a:gd name="connsiteY0" fmla="*/ 1088795 h 1088837"/>
                <a:gd name="connsiteX1" fmla="*/ 5934962 w 6795699"/>
                <a:gd name="connsiteY1" fmla="*/ 597855 h 1088837"/>
                <a:gd name="connsiteX2" fmla="*/ 5242628 w 6795699"/>
                <a:gd name="connsiteY2" fmla="*/ 18665 h 1088837"/>
                <a:gd name="connsiteX3" fmla="*/ 4412205 w 6795699"/>
                <a:gd name="connsiteY3" fmla="*/ 1086946 h 1088837"/>
                <a:gd name="connsiteX4" fmla="*/ 3413828 w 6795699"/>
                <a:gd name="connsiteY4" fmla="*/ 3 h 1088837"/>
                <a:gd name="connsiteX5" fmla="*/ 2294155 w 6795699"/>
                <a:gd name="connsiteY5" fmla="*/ 1073024 h 1088837"/>
                <a:gd name="connsiteX6" fmla="*/ 1426408 w 6795699"/>
                <a:gd name="connsiteY6" fmla="*/ 9334 h 1088837"/>
                <a:gd name="connsiteX7" fmla="*/ 591906 w 6795699"/>
                <a:gd name="connsiteY7" fmla="*/ 1057521 h 1088837"/>
                <a:gd name="connsiteX8" fmla="*/ 0 w 6795699"/>
                <a:gd name="connsiteY8" fmla="*/ 546063 h 1088837"/>
                <a:gd name="connsiteX0" fmla="*/ 7224345 w 7224358"/>
                <a:gd name="connsiteY0" fmla="*/ 763244 h 1086953"/>
                <a:gd name="connsiteX1" fmla="*/ 5934962 w 7224358"/>
                <a:gd name="connsiteY1" fmla="*/ 597855 h 1086953"/>
                <a:gd name="connsiteX2" fmla="*/ 5242628 w 7224358"/>
                <a:gd name="connsiteY2" fmla="*/ 18665 h 1086953"/>
                <a:gd name="connsiteX3" fmla="*/ 4412205 w 7224358"/>
                <a:gd name="connsiteY3" fmla="*/ 1086946 h 1086953"/>
                <a:gd name="connsiteX4" fmla="*/ 3413828 w 7224358"/>
                <a:gd name="connsiteY4" fmla="*/ 3 h 1086953"/>
                <a:gd name="connsiteX5" fmla="*/ 2294155 w 7224358"/>
                <a:gd name="connsiteY5" fmla="*/ 1073024 h 1086953"/>
                <a:gd name="connsiteX6" fmla="*/ 1426408 w 7224358"/>
                <a:gd name="connsiteY6" fmla="*/ 9334 h 1086953"/>
                <a:gd name="connsiteX7" fmla="*/ 591906 w 7224358"/>
                <a:gd name="connsiteY7" fmla="*/ 1057521 h 1086953"/>
                <a:gd name="connsiteX8" fmla="*/ 0 w 7224358"/>
                <a:gd name="connsiteY8" fmla="*/ 546063 h 1086953"/>
                <a:gd name="connsiteX0" fmla="*/ 7377442 w 7377452"/>
                <a:gd name="connsiteY0" fmla="*/ 949274 h 1086953"/>
                <a:gd name="connsiteX1" fmla="*/ 5934962 w 7377452"/>
                <a:gd name="connsiteY1" fmla="*/ 597855 h 1086953"/>
                <a:gd name="connsiteX2" fmla="*/ 5242628 w 7377452"/>
                <a:gd name="connsiteY2" fmla="*/ 18665 h 1086953"/>
                <a:gd name="connsiteX3" fmla="*/ 4412205 w 7377452"/>
                <a:gd name="connsiteY3" fmla="*/ 1086946 h 1086953"/>
                <a:gd name="connsiteX4" fmla="*/ 3413828 w 7377452"/>
                <a:gd name="connsiteY4" fmla="*/ 3 h 1086953"/>
                <a:gd name="connsiteX5" fmla="*/ 2294155 w 7377452"/>
                <a:gd name="connsiteY5" fmla="*/ 1073024 h 1086953"/>
                <a:gd name="connsiteX6" fmla="*/ 1426408 w 7377452"/>
                <a:gd name="connsiteY6" fmla="*/ 9334 h 1086953"/>
                <a:gd name="connsiteX7" fmla="*/ 591906 w 7377452"/>
                <a:gd name="connsiteY7" fmla="*/ 1057521 h 1086953"/>
                <a:gd name="connsiteX8" fmla="*/ 0 w 7377452"/>
                <a:gd name="connsiteY8" fmla="*/ 546063 h 1086953"/>
                <a:gd name="connsiteX0" fmla="*/ 6550735 w 6550764"/>
                <a:gd name="connsiteY0" fmla="*/ 1088796 h 1088838"/>
                <a:gd name="connsiteX1" fmla="*/ 5934962 w 6550764"/>
                <a:gd name="connsiteY1" fmla="*/ 597855 h 1088838"/>
                <a:gd name="connsiteX2" fmla="*/ 5242628 w 6550764"/>
                <a:gd name="connsiteY2" fmla="*/ 18665 h 1088838"/>
                <a:gd name="connsiteX3" fmla="*/ 4412205 w 6550764"/>
                <a:gd name="connsiteY3" fmla="*/ 1086946 h 1088838"/>
                <a:gd name="connsiteX4" fmla="*/ 3413828 w 6550764"/>
                <a:gd name="connsiteY4" fmla="*/ 3 h 1088838"/>
                <a:gd name="connsiteX5" fmla="*/ 2294155 w 6550764"/>
                <a:gd name="connsiteY5" fmla="*/ 1073024 h 1088838"/>
                <a:gd name="connsiteX6" fmla="*/ 1426408 w 6550764"/>
                <a:gd name="connsiteY6" fmla="*/ 9334 h 1088838"/>
                <a:gd name="connsiteX7" fmla="*/ 591906 w 6550764"/>
                <a:gd name="connsiteY7" fmla="*/ 1057521 h 1088838"/>
                <a:gd name="connsiteX8" fmla="*/ 0 w 6550764"/>
                <a:gd name="connsiteY8" fmla="*/ 546063 h 1088838"/>
                <a:gd name="connsiteX0" fmla="*/ 6550735 w 6746472"/>
                <a:gd name="connsiteY0" fmla="*/ 1088796 h 1088796"/>
                <a:gd name="connsiteX1" fmla="*/ 5934962 w 6746472"/>
                <a:gd name="connsiteY1" fmla="*/ 597855 h 1088796"/>
                <a:gd name="connsiteX2" fmla="*/ 5242628 w 6746472"/>
                <a:gd name="connsiteY2" fmla="*/ 18665 h 1088796"/>
                <a:gd name="connsiteX3" fmla="*/ 4412205 w 6746472"/>
                <a:gd name="connsiteY3" fmla="*/ 1086946 h 1088796"/>
                <a:gd name="connsiteX4" fmla="*/ 3413828 w 6746472"/>
                <a:gd name="connsiteY4" fmla="*/ 3 h 1088796"/>
                <a:gd name="connsiteX5" fmla="*/ 2294155 w 6746472"/>
                <a:gd name="connsiteY5" fmla="*/ 1073024 h 1088796"/>
                <a:gd name="connsiteX6" fmla="*/ 1426408 w 6746472"/>
                <a:gd name="connsiteY6" fmla="*/ 9334 h 1088796"/>
                <a:gd name="connsiteX7" fmla="*/ 591906 w 6746472"/>
                <a:gd name="connsiteY7" fmla="*/ 1057521 h 1088796"/>
                <a:gd name="connsiteX8" fmla="*/ 0 w 6746472"/>
                <a:gd name="connsiteY8" fmla="*/ 546063 h 1088796"/>
                <a:gd name="connsiteX0" fmla="*/ 6550735 w 6550734"/>
                <a:gd name="connsiteY0" fmla="*/ 1088796 h 1189828"/>
                <a:gd name="connsiteX1" fmla="*/ 5934962 w 6550734"/>
                <a:gd name="connsiteY1" fmla="*/ 597855 h 1189828"/>
                <a:gd name="connsiteX2" fmla="*/ 5242628 w 6550734"/>
                <a:gd name="connsiteY2" fmla="*/ 18665 h 1189828"/>
                <a:gd name="connsiteX3" fmla="*/ 4412205 w 6550734"/>
                <a:gd name="connsiteY3" fmla="*/ 1086946 h 1189828"/>
                <a:gd name="connsiteX4" fmla="*/ 3413828 w 6550734"/>
                <a:gd name="connsiteY4" fmla="*/ 3 h 1189828"/>
                <a:gd name="connsiteX5" fmla="*/ 2294155 w 6550734"/>
                <a:gd name="connsiteY5" fmla="*/ 1073024 h 1189828"/>
                <a:gd name="connsiteX6" fmla="*/ 1426408 w 6550734"/>
                <a:gd name="connsiteY6" fmla="*/ 9334 h 1189828"/>
                <a:gd name="connsiteX7" fmla="*/ 591906 w 6550734"/>
                <a:gd name="connsiteY7" fmla="*/ 1057521 h 1189828"/>
                <a:gd name="connsiteX8" fmla="*/ 0 w 6550734"/>
                <a:gd name="connsiteY8" fmla="*/ 546063 h 1189828"/>
                <a:gd name="connsiteX0" fmla="*/ 7132490 w 7132490"/>
                <a:gd name="connsiteY0" fmla="*/ 980279 h 1093236"/>
                <a:gd name="connsiteX1" fmla="*/ 5934962 w 7132490"/>
                <a:gd name="connsiteY1" fmla="*/ 597855 h 1093236"/>
                <a:gd name="connsiteX2" fmla="*/ 5242628 w 7132490"/>
                <a:gd name="connsiteY2" fmla="*/ 18665 h 1093236"/>
                <a:gd name="connsiteX3" fmla="*/ 4412205 w 7132490"/>
                <a:gd name="connsiteY3" fmla="*/ 1086946 h 1093236"/>
                <a:gd name="connsiteX4" fmla="*/ 3413828 w 7132490"/>
                <a:gd name="connsiteY4" fmla="*/ 3 h 1093236"/>
                <a:gd name="connsiteX5" fmla="*/ 2294155 w 7132490"/>
                <a:gd name="connsiteY5" fmla="*/ 1073024 h 1093236"/>
                <a:gd name="connsiteX6" fmla="*/ 1426408 w 7132490"/>
                <a:gd name="connsiteY6" fmla="*/ 9334 h 1093236"/>
                <a:gd name="connsiteX7" fmla="*/ 591906 w 7132490"/>
                <a:gd name="connsiteY7" fmla="*/ 1057521 h 1093236"/>
                <a:gd name="connsiteX8" fmla="*/ 0 w 7132490"/>
                <a:gd name="connsiteY8" fmla="*/ 546063 h 1093236"/>
                <a:gd name="connsiteX0" fmla="*/ 7163110 w 7163110"/>
                <a:gd name="connsiteY0" fmla="*/ 1057791 h 1161970"/>
                <a:gd name="connsiteX1" fmla="*/ 5934962 w 7163110"/>
                <a:gd name="connsiteY1" fmla="*/ 597855 h 1161970"/>
                <a:gd name="connsiteX2" fmla="*/ 5242628 w 7163110"/>
                <a:gd name="connsiteY2" fmla="*/ 18665 h 1161970"/>
                <a:gd name="connsiteX3" fmla="*/ 4412205 w 7163110"/>
                <a:gd name="connsiteY3" fmla="*/ 1086946 h 1161970"/>
                <a:gd name="connsiteX4" fmla="*/ 3413828 w 7163110"/>
                <a:gd name="connsiteY4" fmla="*/ 3 h 1161970"/>
                <a:gd name="connsiteX5" fmla="*/ 2294155 w 7163110"/>
                <a:gd name="connsiteY5" fmla="*/ 1073024 h 1161970"/>
                <a:gd name="connsiteX6" fmla="*/ 1426408 w 7163110"/>
                <a:gd name="connsiteY6" fmla="*/ 9334 h 1161970"/>
                <a:gd name="connsiteX7" fmla="*/ 591906 w 7163110"/>
                <a:gd name="connsiteY7" fmla="*/ 1057521 h 1161970"/>
                <a:gd name="connsiteX8" fmla="*/ 0 w 7163110"/>
                <a:gd name="connsiteY8" fmla="*/ 546063 h 1161970"/>
                <a:gd name="connsiteX0" fmla="*/ 7163110 w 7163110"/>
                <a:gd name="connsiteY0" fmla="*/ 1057791 h 1086953"/>
                <a:gd name="connsiteX1" fmla="*/ 5934962 w 7163110"/>
                <a:gd name="connsiteY1" fmla="*/ 597855 h 1086953"/>
                <a:gd name="connsiteX2" fmla="*/ 5242628 w 7163110"/>
                <a:gd name="connsiteY2" fmla="*/ 18665 h 1086953"/>
                <a:gd name="connsiteX3" fmla="*/ 4412205 w 7163110"/>
                <a:gd name="connsiteY3" fmla="*/ 1086946 h 1086953"/>
                <a:gd name="connsiteX4" fmla="*/ 3413828 w 7163110"/>
                <a:gd name="connsiteY4" fmla="*/ 3 h 1086953"/>
                <a:gd name="connsiteX5" fmla="*/ 2294155 w 7163110"/>
                <a:gd name="connsiteY5" fmla="*/ 1073024 h 1086953"/>
                <a:gd name="connsiteX6" fmla="*/ 1426408 w 7163110"/>
                <a:gd name="connsiteY6" fmla="*/ 9334 h 1086953"/>
                <a:gd name="connsiteX7" fmla="*/ 591906 w 7163110"/>
                <a:gd name="connsiteY7" fmla="*/ 1057521 h 1086953"/>
                <a:gd name="connsiteX8" fmla="*/ 0 w 7163110"/>
                <a:gd name="connsiteY8" fmla="*/ 546063 h 1086953"/>
                <a:gd name="connsiteX0" fmla="*/ 6765065 w 6765065"/>
                <a:gd name="connsiteY0" fmla="*/ 1073293 h 1086953"/>
                <a:gd name="connsiteX1" fmla="*/ 5934962 w 6765065"/>
                <a:gd name="connsiteY1" fmla="*/ 597855 h 1086953"/>
                <a:gd name="connsiteX2" fmla="*/ 5242628 w 6765065"/>
                <a:gd name="connsiteY2" fmla="*/ 18665 h 1086953"/>
                <a:gd name="connsiteX3" fmla="*/ 4412205 w 6765065"/>
                <a:gd name="connsiteY3" fmla="*/ 1086946 h 1086953"/>
                <a:gd name="connsiteX4" fmla="*/ 3413828 w 6765065"/>
                <a:gd name="connsiteY4" fmla="*/ 3 h 1086953"/>
                <a:gd name="connsiteX5" fmla="*/ 2294155 w 6765065"/>
                <a:gd name="connsiteY5" fmla="*/ 1073024 h 1086953"/>
                <a:gd name="connsiteX6" fmla="*/ 1426408 w 6765065"/>
                <a:gd name="connsiteY6" fmla="*/ 9334 h 1086953"/>
                <a:gd name="connsiteX7" fmla="*/ 591906 w 6765065"/>
                <a:gd name="connsiteY7" fmla="*/ 1057521 h 1086953"/>
                <a:gd name="connsiteX8" fmla="*/ 0 w 6765065"/>
                <a:gd name="connsiteY8" fmla="*/ 546063 h 1086953"/>
                <a:gd name="connsiteX0" fmla="*/ 6765065 w 6765065"/>
                <a:gd name="connsiteY0" fmla="*/ 1073293 h 1086953"/>
                <a:gd name="connsiteX1" fmla="*/ 5934962 w 6765065"/>
                <a:gd name="connsiteY1" fmla="*/ 597855 h 1086953"/>
                <a:gd name="connsiteX2" fmla="*/ 5242628 w 6765065"/>
                <a:gd name="connsiteY2" fmla="*/ 18665 h 1086953"/>
                <a:gd name="connsiteX3" fmla="*/ 4412205 w 6765065"/>
                <a:gd name="connsiteY3" fmla="*/ 1086946 h 1086953"/>
                <a:gd name="connsiteX4" fmla="*/ 3413828 w 6765065"/>
                <a:gd name="connsiteY4" fmla="*/ 3 h 1086953"/>
                <a:gd name="connsiteX5" fmla="*/ 2294155 w 6765065"/>
                <a:gd name="connsiteY5" fmla="*/ 1073024 h 1086953"/>
                <a:gd name="connsiteX6" fmla="*/ 1426408 w 6765065"/>
                <a:gd name="connsiteY6" fmla="*/ 9334 h 1086953"/>
                <a:gd name="connsiteX7" fmla="*/ 591906 w 6765065"/>
                <a:gd name="connsiteY7" fmla="*/ 1057521 h 1086953"/>
                <a:gd name="connsiteX8" fmla="*/ 0 w 6765065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550731 w 6550731"/>
                <a:gd name="connsiteY0" fmla="*/ 1065542 h 1086953"/>
                <a:gd name="connsiteX1" fmla="*/ 5934962 w 6550731"/>
                <a:gd name="connsiteY1" fmla="*/ 597855 h 1086953"/>
                <a:gd name="connsiteX2" fmla="*/ 5242628 w 6550731"/>
                <a:gd name="connsiteY2" fmla="*/ 18665 h 1086953"/>
                <a:gd name="connsiteX3" fmla="*/ 4412205 w 6550731"/>
                <a:gd name="connsiteY3" fmla="*/ 1086946 h 1086953"/>
                <a:gd name="connsiteX4" fmla="*/ 3413828 w 6550731"/>
                <a:gd name="connsiteY4" fmla="*/ 3 h 1086953"/>
                <a:gd name="connsiteX5" fmla="*/ 2294155 w 6550731"/>
                <a:gd name="connsiteY5" fmla="*/ 1073024 h 1086953"/>
                <a:gd name="connsiteX6" fmla="*/ 1426408 w 6550731"/>
                <a:gd name="connsiteY6" fmla="*/ 9334 h 1086953"/>
                <a:gd name="connsiteX7" fmla="*/ 591906 w 6550731"/>
                <a:gd name="connsiteY7" fmla="*/ 1057521 h 1086953"/>
                <a:gd name="connsiteX8" fmla="*/ 0 w 6550731"/>
                <a:gd name="connsiteY8" fmla="*/ 546063 h 1086953"/>
                <a:gd name="connsiteX0" fmla="*/ 6673205 w 6673205"/>
                <a:gd name="connsiteY0" fmla="*/ 1065542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65542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934962 w 6673205"/>
                <a:gd name="connsiteY1" fmla="*/ 597855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873725 w 6673205"/>
                <a:gd name="connsiteY1" fmla="*/ 582353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843108 w 6673205"/>
                <a:gd name="connsiteY1" fmla="*/ 559099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  <a:gd name="connsiteX0" fmla="*/ 6673205 w 6673205"/>
                <a:gd name="connsiteY0" fmla="*/ 1073293 h 1086953"/>
                <a:gd name="connsiteX1" fmla="*/ 5751251 w 6673205"/>
                <a:gd name="connsiteY1" fmla="*/ 520343 h 1086953"/>
                <a:gd name="connsiteX2" fmla="*/ 5242628 w 6673205"/>
                <a:gd name="connsiteY2" fmla="*/ 18665 h 1086953"/>
                <a:gd name="connsiteX3" fmla="*/ 4412205 w 6673205"/>
                <a:gd name="connsiteY3" fmla="*/ 1086946 h 1086953"/>
                <a:gd name="connsiteX4" fmla="*/ 3413828 w 6673205"/>
                <a:gd name="connsiteY4" fmla="*/ 3 h 1086953"/>
                <a:gd name="connsiteX5" fmla="*/ 2294155 w 6673205"/>
                <a:gd name="connsiteY5" fmla="*/ 1073024 h 1086953"/>
                <a:gd name="connsiteX6" fmla="*/ 1426408 w 6673205"/>
                <a:gd name="connsiteY6" fmla="*/ 9334 h 1086953"/>
                <a:gd name="connsiteX7" fmla="*/ 591906 w 6673205"/>
                <a:gd name="connsiteY7" fmla="*/ 1057521 h 1086953"/>
                <a:gd name="connsiteX8" fmla="*/ 0 w 6673205"/>
                <a:gd name="connsiteY8" fmla="*/ 546063 h 10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3205" h="1086953">
                  <a:moveTo>
                    <a:pt x="6673205" y="1073293"/>
                  </a:moveTo>
                  <a:cubicBezTo>
                    <a:pt x="6034750" y="938505"/>
                    <a:pt x="5856998" y="627645"/>
                    <a:pt x="5751251" y="520343"/>
                  </a:cubicBezTo>
                  <a:cubicBezTo>
                    <a:pt x="5645504" y="413041"/>
                    <a:pt x="5465802" y="-75769"/>
                    <a:pt x="5242628" y="18665"/>
                  </a:cubicBezTo>
                  <a:cubicBezTo>
                    <a:pt x="5019454" y="113099"/>
                    <a:pt x="4717005" y="1090056"/>
                    <a:pt x="4412205" y="1086946"/>
                  </a:cubicBezTo>
                  <a:cubicBezTo>
                    <a:pt x="4107405" y="1083836"/>
                    <a:pt x="3766836" y="2323"/>
                    <a:pt x="3413828" y="3"/>
                  </a:cubicBezTo>
                  <a:cubicBezTo>
                    <a:pt x="3060820" y="-2317"/>
                    <a:pt x="2625392" y="1071469"/>
                    <a:pt x="2294155" y="1073024"/>
                  </a:cubicBezTo>
                  <a:cubicBezTo>
                    <a:pt x="1962918" y="1074579"/>
                    <a:pt x="1710116" y="11918"/>
                    <a:pt x="1426408" y="9334"/>
                  </a:cubicBezTo>
                  <a:cubicBezTo>
                    <a:pt x="1142700" y="6750"/>
                    <a:pt x="850053" y="956439"/>
                    <a:pt x="591906" y="1057521"/>
                  </a:cubicBezTo>
                  <a:cubicBezTo>
                    <a:pt x="333760" y="1143101"/>
                    <a:pt x="197498" y="825204"/>
                    <a:pt x="0" y="54606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C3947A6-8830-4728-9B35-75C01B9DCD49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C3676B-12C4-4B7E-932B-13FBDC774F83}"/>
              </a:ext>
            </a:extLst>
          </p:cNvPr>
          <p:cNvSpPr txBox="1"/>
          <p:nvPr/>
        </p:nvSpPr>
        <p:spPr>
          <a:xfrm>
            <a:off x="932445" y="135675"/>
            <a:ext cx="1071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Οργανολογία Σωλήνα </a:t>
            </a:r>
            <a:r>
              <a:rPr lang="en-US" sz="2800" b="1" dirty="0"/>
              <a:t>Kundt</a:t>
            </a:r>
            <a:r>
              <a:rPr lang="el-GR" sz="2800" b="1" dirty="0"/>
              <a:t> – Ακουστική Κοιλότητα</a:t>
            </a:r>
            <a:r>
              <a:rPr lang="en-US" sz="2800" b="1" dirty="0"/>
              <a:t>: </a:t>
            </a:r>
            <a:r>
              <a:rPr lang="el-GR" sz="2800" b="1" dirty="0"/>
              <a:t>Προσδιορισμός </a:t>
            </a:r>
            <a:r>
              <a:rPr lang="el-GR" sz="2800" b="1" i="1" dirty="0"/>
              <a:t>γ</a:t>
            </a:r>
            <a:endParaRPr lang="en-US" sz="2800" b="1" dirty="0"/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93BCF770-F5BB-4E49-A0AF-C07DF42EBEA3}"/>
              </a:ext>
            </a:extLst>
          </p:cNvPr>
          <p:cNvSpPr/>
          <p:nvPr/>
        </p:nvSpPr>
        <p:spPr>
          <a:xfrm>
            <a:off x="9355662" y="1129601"/>
            <a:ext cx="2458246" cy="932742"/>
          </a:xfrm>
          <a:prstGeom prst="cube">
            <a:avLst/>
          </a:prstGeom>
          <a:solidFill>
            <a:schemeClr val="bg2">
              <a:lumMod val="75000"/>
            </a:schemeClr>
          </a:solidFill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869DDC-A779-4586-9D6A-C1D3234F596F}"/>
              </a:ext>
            </a:extLst>
          </p:cNvPr>
          <p:cNvSpPr txBox="1"/>
          <p:nvPr/>
        </p:nvSpPr>
        <p:spPr>
          <a:xfrm>
            <a:off x="9523411" y="1390722"/>
            <a:ext cx="192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</a:rPr>
              <a:t>Παλμο</a:t>
            </a:r>
            <a:r>
              <a:rPr lang="el-GR" b="1" dirty="0">
                <a:solidFill>
                  <a:schemeClr val="bg1"/>
                </a:solidFill>
              </a:rPr>
              <a:t>-γεννήτρια </a:t>
            </a: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Συχνοτήτων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2A276B-A219-40CA-AE05-5F39A8EED416}"/>
              </a:ext>
            </a:extLst>
          </p:cNvPr>
          <p:cNvCxnSpPr/>
          <p:nvPr/>
        </p:nvCxnSpPr>
        <p:spPr>
          <a:xfrm>
            <a:off x="11276789" y="2133281"/>
            <a:ext cx="0" cy="8072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2DE99A9-56C9-4438-88E6-5E12A11487CF}"/>
              </a:ext>
            </a:extLst>
          </p:cNvPr>
          <p:cNvSpPr txBox="1"/>
          <p:nvPr/>
        </p:nvSpPr>
        <p:spPr>
          <a:xfrm>
            <a:off x="10577609" y="3851987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1000 – 2000 </a:t>
            </a:r>
            <a:r>
              <a:rPr lang="en-US" dirty="0"/>
              <a:t>Hz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4ED8AEF-9751-4129-836A-E6FE0AFD939B}"/>
              </a:ext>
            </a:extLst>
          </p:cNvPr>
          <p:cNvSpPr/>
          <p:nvPr/>
        </p:nvSpPr>
        <p:spPr>
          <a:xfrm>
            <a:off x="2330341" y="2386669"/>
            <a:ext cx="8138159" cy="67282"/>
          </a:xfrm>
          <a:prstGeom prst="rect">
            <a:avLst/>
          </a:prstGeom>
          <a:pattFill prst="ltVert">
            <a:fgClr>
              <a:srgbClr val="FF0000"/>
            </a:fgClr>
            <a:bgClr>
              <a:srgbClr val="FFFF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5A9B01-F3CF-4476-A011-D00D764C2E2F}"/>
              </a:ext>
            </a:extLst>
          </p:cNvPr>
          <p:cNvSpPr txBox="1"/>
          <p:nvPr/>
        </p:nvSpPr>
        <p:spPr>
          <a:xfrm>
            <a:off x="2468740" y="2093130"/>
            <a:ext cx="9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Κλίμακα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55EF01-8BD7-4E5A-8721-883C88D89A7D}"/>
              </a:ext>
            </a:extLst>
          </p:cNvPr>
          <p:cNvSpPr txBox="1"/>
          <p:nvPr/>
        </p:nvSpPr>
        <p:spPr>
          <a:xfrm>
            <a:off x="2198734" y="21314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0</a:t>
            </a:r>
            <a:endParaRPr lang="en-US" sz="1200" dirty="0"/>
          </a:p>
        </p:txBody>
      </p:sp>
      <p:sp>
        <p:nvSpPr>
          <p:cNvPr id="80" name="Frame 79">
            <a:extLst>
              <a:ext uri="{FF2B5EF4-FFF2-40B4-BE49-F238E27FC236}">
                <a16:creationId xmlns:a16="http://schemas.microsoft.com/office/drawing/2014/main" id="{C457F7D0-A1E0-44EB-9DF2-E359DA23DEA0}"/>
              </a:ext>
            </a:extLst>
          </p:cNvPr>
          <p:cNvSpPr/>
          <p:nvPr/>
        </p:nvSpPr>
        <p:spPr>
          <a:xfrm>
            <a:off x="4926563" y="1022598"/>
            <a:ext cx="1876562" cy="1037158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9130EF-298D-4812-BFF1-EF4D9B08675E}"/>
              </a:ext>
            </a:extLst>
          </p:cNvPr>
          <p:cNvSpPr/>
          <p:nvPr/>
        </p:nvSpPr>
        <p:spPr>
          <a:xfrm>
            <a:off x="5036782" y="1153108"/>
            <a:ext cx="1656125" cy="776138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ED6981-9082-47D7-B2CA-1ABCA7FDBDBD}"/>
              </a:ext>
            </a:extLst>
          </p:cNvPr>
          <p:cNvCxnSpPr/>
          <p:nvPr/>
        </p:nvCxnSpPr>
        <p:spPr>
          <a:xfrm flipH="1">
            <a:off x="6858103" y="1401215"/>
            <a:ext cx="2497559" cy="0"/>
          </a:xfrm>
          <a:prstGeom prst="line">
            <a:avLst/>
          </a:prstGeom>
          <a:ln w="3810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BF287B9-1D14-4E09-8EA8-09BD91E6F790}"/>
              </a:ext>
            </a:extLst>
          </p:cNvPr>
          <p:cNvCxnSpPr>
            <a:cxnSpLocks/>
          </p:cNvCxnSpPr>
          <p:nvPr/>
        </p:nvCxnSpPr>
        <p:spPr>
          <a:xfrm flipV="1">
            <a:off x="6223518" y="2232687"/>
            <a:ext cx="0" cy="785978"/>
          </a:xfrm>
          <a:prstGeom prst="line">
            <a:avLst/>
          </a:prstGeom>
          <a:ln w="3810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0978C18-3328-480B-8D65-E6DBBA01CA0E}"/>
              </a:ext>
            </a:extLst>
          </p:cNvPr>
          <p:cNvSpPr txBox="1"/>
          <p:nvPr/>
        </p:nvSpPr>
        <p:spPr>
          <a:xfrm>
            <a:off x="4830825" y="2804600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Μικρόφωνο</a:t>
            </a: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9433FBD-D221-4F8F-9A61-2C320BDD93BC}"/>
              </a:ext>
            </a:extLst>
          </p:cNvPr>
          <p:cNvSpPr/>
          <p:nvPr/>
        </p:nvSpPr>
        <p:spPr>
          <a:xfrm>
            <a:off x="4926563" y="2059756"/>
            <a:ext cx="1876562" cy="1539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Or 91">
            <a:extLst>
              <a:ext uri="{FF2B5EF4-FFF2-40B4-BE49-F238E27FC236}">
                <a16:creationId xmlns:a16="http://schemas.microsoft.com/office/drawing/2014/main" id="{B22C5A6A-F4DA-4548-8254-69E0251DCB2E}"/>
              </a:ext>
            </a:extLst>
          </p:cNvPr>
          <p:cNvSpPr/>
          <p:nvPr/>
        </p:nvSpPr>
        <p:spPr>
          <a:xfrm>
            <a:off x="5901418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Or 92">
            <a:extLst>
              <a:ext uri="{FF2B5EF4-FFF2-40B4-BE49-F238E27FC236}">
                <a16:creationId xmlns:a16="http://schemas.microsoft.com/office/drawing/2014/main" id="{547D51E2-9814-4456-9914-2ECEF692D317}"/>
              </a:ext>
            </a:extLst>
          </p:cNvPr>
          <p:cNvSpPr/>
          <p:nvPr/>
        </p:nvSpPr>
        <p:spPr>
          <a:xfrm>
            <a:off x="6117577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Or 93">
            <a:extLst>
              <a:ext uri="{FF2B5EF4-FFF2-40B4-BE49-F238E27FC236}">
                <a16:creationId xmlns:a16="http://schemas.microsoft.com/office/drawing/2014/main" id="{A43939C1-58FE-4032-9EA2-64A9A2200EFA}"/>
              </a:ext>
            </a:extLst>
          </p:cNvPr>
          <p:cNvSpPr/>
          <p:nvPr/>
        </p:nvSpPr>
        <p:spPr>
          <a:xfrm>
            <a:off x="6333736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Or 94">
            <a:extLst>
              <a:ext uri="{FF2B5EF4-FFF2-40B4-BE49-F238E27FC236}">
                <a16:creationId xmlns:a16="http://schemas.microsoft.com/office/drawing/2014/main" id="{F049969A-B3E5-45E2-8E7D-EDCA9FB8579C}"/>
              </a:ext>
            </a:extLst>
          </p:cNvPr>
          <p:cNvSpPr/>
          <p:nvPr/>
        </p:nvSpPr>
        <p:spPr>
          <a:xfrm>
            <a:off x="6549897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Or 95">
            <a:extLst>
              <a:ext uri="{FF2B5EF4-FFF2-40B4-BE49-F238E27FC236}">
                <a16:creationId xmlns:a16="http://schemas.microsoft.com/office/drawing/2014/main" id="{4AE86C49-2CE9-44A0-9211-75E4B8A1C220}"/>
              </a:ext>
            </a:extLst>
          </p:cNvPr>
          <p:cNvSpPr/>
          <p:nvPr/>
        </p:nvSpPr>
        <p:spPr>
          <a:xfrm>
            <a:off x="5036782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Or 96">
            <a:extLst>
              <a:ext uri="{FF2B5EF4-FFF2-40B4-BE49-F238E27FC236}">
                <a16:creationId xmlns:a16="http://schemas.microsoft.com/office/drawing/2014/main" id="{EBC649FA-CF1F-4596-B27D-5A5949616314}"/>
              </a:ext>
            </a:extLst>
          </p:cNvPr>
          <p:cNvSpPr/>
          <p:nvPr/>
        </p:nvSpPr>
        <p:spPr>
          <a:xfrm>
            <a:off x="5252941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Or 97">
            <a:extLst>
              <a:ext uri="{FF2B5EF4-FFF2-40B4-BE49-F238E27FC236}">
                <a16:creationId xmlns:a16="http://schemas.microsoft.com/office/drawing/2014/main" id="{23F4D09C-D7EB-49E1-9D89-50FE4A8898F0}"/>
              </a:ext>
            </a:extLst>
          </p:cNvPr>
          <p:cNvSpPr/>
          <p:nvPr/>
        </p:nvSpPr>
        <p:spPr>
          <a:xfrm>
            <a:off x="5469100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Or 98">
            <a:extLst>
              <a:ext uri="{FF2B5EF4-FFF2-40B4-BE49-F238E27FC236}">
                <a16:creationId xmlns:a16="http://schemas.microsoft.com/office/drawing/2014/main" id="{0B830B05-2B81-4521-B9E4-837E195E7D83}"/>
              </a:ext>
            </a:extLst>
          </p:cNvPr>
          <p:cNvSpPr/>
          <p:nvPr/>
        </p:nvSpPr>
        <p:spPr>
          <a:xfrm>
            <a:off x="5685259" y="2061330"/>
            <a:ext cx="130629" cy="13051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5CDB027-2B01-4A16-8908-4C9828518C96}"/>
              </a:ext>
            </a:extLst>
          </p:cNvPr>
          <p:cNvSpPr txBox="1"/>
          <p:nvPr/>
        </p:nvSpPr>
        <p:spPr>
          <a:xfrm>
            <a:off x="5136112" y="713928"/>
            <a:ext cx="153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Παλμογράφος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083D37-83A2-4896-BBE5-840DED12E4FE}"/>
              </a:ext>
            </a:extLst>
          </p:cNvPr>
          <p:cNvSpPr txBox="1"/>
          <p:nvPr/>
        </p:nvSpPr>
        <p:spPr>
          <a:xfrm>
            <a:off x="10817868" y="4133547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Μεγάφωνο</a:t>
            </a:r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337093-D1E0-41C8-9791-EE95B09442E7}"/>
              </a:ext>
            </a:extLst>
          </p:cNvPr>
          <p:cNvSpPr/>
          <p:nvPr/>
        </p:nvSpPr>
        <p:spPr>
          <a:xfrm rot="3018167">
            <a:off x="5681940" y="1129601"/>
            <a:ext cx="307910" cy="8435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ube 104">
            <a:extLst>
              <a:ext uri="{FF2B5EF4-FFF2-40B4-BE49-F238E27FC236}">
                <a16:creationId xmlns:a16="http://schemas.microsoft.com/office/drawing/2014/main" id="{874DFCB2-4100-4D00-98AD-33C663678152}"/>
              </a:ext>
            </a:extLst>
          </p:cNvPr>
          <p:cNvSpPr/>
          <p:nvPr/>
        </p:nvSpPr>
        <p:spPr>
          <a:xfrm>
            <a:off x="766327" y="2875286"/>
            <a:ext cx="823801" cy="1304968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00FE2E5-B7FD-484C-81A3-763338CC077F}"/>
              </a:ext>
            </a:extLst>
          </p:cNvPr>
          <p:cNvSpPr/>
          <p:nvPr/>
        </p:nvSpPr>
        <p:spPr>
          <a:xfrm>
            <a:off x="125105" y="3257812"/>
            <a:ext cx="64008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Direct Access Storage 106">
            <a:extLst>
              <a:ext uri="{FF2B5EF4-FFF2-40B4-BE49-F238E27FC236}">
                <a16:creationId xmlns:a16="http://schemas.microsoft.com/office/drawing/2014/main" id="{5B7752C8-693A-4835-88FE-DE6EAEBAFF2F}"/>
              </a:ext>
            </a:extLst>
          </p:cNvPr>
          <p:cNvSpPr/>
          <p:nvPr/>
        </p:nvSpPr>
        <p:spPr>
          <a:xfrm>
            <a:off x="1481192" y="3204201"/>
            <a:ext cx="108389" cy="182880"/>
          </a:xfrm>
          <a:prstGeom prst="flowChartMagneticDrum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BCCFEF-30EB-4BB6-ABEB-C61E48A9F48A}"/>
              </a:ext>
            </a:extLst>
          </p:cNvPr>
          <p:cNvSpPr/>
          <p:nvPr/>
        </p:nvSpPr>
        <p:spPr>
          <a:xfrm flipV="1">
            <a:off x="1563141" y="3278723"/>
            <a:ext cx="45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32CB44-3050-4DCC-BC2A-BCC5EFBE33BA}"/>
              </a:ext>
            </a:extLst>
          </p:cNvPr>
          <p:cNvSpPr txBox="1"/>
          <p:nvPr/>
        </p:nvSpPr>
        <p:spPr>
          <a:xfrm>
            <a:off x="9702" y="4112431"/>
            <a:ext cx="23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Βάση Στήριξης Ράβδου</a:t>
            </a:r>
            <a:endParaRPr lang="en-US" dirty="0"/>
          </a:p>
        </p:txBody>
      </p:sp>
      <p:sp>
        <p:nvSpPr>
          <p:cNvPr id="109" name="Action Button: Get Information 108">
            <a:hlinkClick r:id="rId9" action="ppaction://hlinkfile" highlightClick="1"/>
            <a:extLst>
              <a:ext uri="{FF2B5EF4-FFF2-40B4-BE49-F238E27FC236}">
                <a16:creationId xmlns:a16="http://schemas.microsoft.com/office/drawing/2014/main" id="{54EFFF92-A0DE-4AFB-82C9-126FCCAA777C}"/>
              </a:ext>
            </a:extLst>
          </p:cNvPr>
          <p:cNvSpPr/>
          <p:nvPr/>
        </p:nvSpPr>
        <p:spPr>
          <a:xfrm>
            <a:off x="846990" y="1482914"/>
            <a:ext cx="662473" cy="578498"/>
          </a:xfrm>
          <a:prstGeom prst="actionButtonInformatio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8BC4FF-2729-42A1-BEFC-1290680B976F}"/>
              </a:ext>
            </a:extLst>
          </p:cNvPr>
          <p:cNvSpPr txBox="1"/>
          <p:nvPr/>
        </p:nvSpPr>
        <p:spPr>
          <a:xfrm>
            <a:off x="69975" y="829942"/>
            <a:ext cx="227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Διάδοση Ήχου </a:t>
            </a:r>
          </a:p>
          <a:p>
            <a:pPr algn="ctr"/>
            <a:r>
              <a:rPr lang="el-GR" dirty="0"/>
              <a:t>σε Διαφορετικά Μέσα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CBA698D-18A1-42FF-8958-08CCCE5D7DAF}"/>
                  </a:ext>
                </a:extLst>
              </p:cNvPr>
              <p:cNvSpPr txBox="1"/>
              <p:nvPr/>
            </p:nvSpPr>
            <p:spPr>
              <a:xfrm>
                <a:off x="3471823" y="3498761"/>
                <a:ext cx="923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CBA698D-18A1-42FF-8958-08CCCE5D7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823" y="3498761"/>
                <a:ext cx="9236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4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/>
      <p:bldP spid="21" grpId="0"/>
      <p:bldP spid="22" grpId="0"/>
      <p:bldP spid="23" grpId="0"/>
      <p:bldP spid="64" grpId="0" animBg="1"/>
      <p:bldP spid="65" grpId="0" animBg="1"/>
      <p:bldP spid="109" grpId="0" animBg="1"/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C4D46F-68CD-4725-BE75-67803CBB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5" y="1987420"/>
            <a:ext cx="6216329" cy="4101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7051A-C204-40D8-8BF3-20F7A77A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074" y="1987420"/>
            <a:ext cx="4731049" cy="3956180"/>
          </a:xfrm>
          <a:prstGeom prst="rect">
            <a:avLst/>
          </a:prstGeom>
        </p:spPr>
      </p:pic>
      <p:sp>
        <p:nvSpPr>
          <p:cNvPr id="4" name="Action Button: Get Information 3">
            <a:hlinkClick r:id="rId4" highlightClick="1"/>
            <a:extLst>
              <a:ext uri="{FF2B5EF4-FFF2-40B4-BE49-F238E27FC236}">
                <a16:creationId xmlns:a16="http://schemas.microsoft.com/office/drawing/2014/main" id="{427347B5-714F-4167-BAEA-F9D5ACAA4A2A}"/>
              </a:ext>
            </a:extLst>
          </p:cNvPr>
          <p:cNvSpPr/>
          <p:nvPr/>
        </p:nvSpPr>
        <p:spPr>
          <a:xfrm>
            <a:off x="11055510" y="1103528"/>
            <a:ext cx="662473" cy="578498"/>
          </a:xfrm>
          <a:prstGeom prst="actionButtonInformatio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F87F9-DA28-4668-8524-A40983A50DB4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A7583-DE3D-44BD-B610-D827F7ADAF6F}"/>
              </a:ext>
            </a:extLst>
          </p:cNvPr>
          <p:cNvSpPr txBox="1"/>
          <p:nvPr/>
        </p:nvSpPr>
        <p:spPr>
          <a:xfrm>
            <a:off x="932445" y="135675"/>
            <a:ext cx="1071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Οργανολογία Σωλήνα </a:t>
            </a:r>
            <a:r>
              <a:rPr lang="en-US" sz="2800" b="1" dirty="0"/>
              <a:t>Kundt</a:t>
            </a:r>
            <a:r>
              <a:rPr lang="el-GR" sz="2800" b="1" dirty="0"/>
              <a:t> – Ακουστική Κοιλότητα</a:t>
            </a:r>
            <a:r>
              <a:rPr lang="en-US" sz="2800" b="1" dirty="0"/>
              <a:t>: </a:t>
            </a:r>
            <a:r>
              <a:rPr lang="el-GR" sz="2800" b="1" dirty="0"/>
              <a:t>Προσδιορισμός </a:t>
            </a:r>
            <a:r>
              <a:rPr lang="el-GR" sz="2800" b="1" i="1" dirty="0"/>
              <a:t>γ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AC7B2-6849-490C-A13C-C1D74CA43D46}"/>
              </a:ext>
            </a:extLst>
          </p:cNvPr>
          <p:cNvSpPr txBox="1"/>
          <p:nvPr/>
        </p:nvSpPr>
        <p:spPr>
          <a:xfrm>
            <a:off x="249218" y="1096713"/>
            <a:ext cx="1080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Μία Σύγχρονη Εναλλακτική Μέθοδος Μέτρησης της Ταχύτητας του Ήχου και του </a:t>
            </a:r>
            <a:r>
              <a:rPr lang="el-GR" sz="2400" b="1" i="1" dirty="0">
                <a:solidFill>
                  <a:srgbClr val="FF0000"/>
                </a:solidFill>
              </a:rPr>
              <a:t>γ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8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700FB-0B62-42F0-A1D4-74FD3C3EE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b="6123"/>
          <a:stretch/>
        </p:blipFill>
        <p:spPr>
          <a:xfrm>
            <a:off x="2062065" y="906321"/>
            <a:ext cx="8150290" cy="59516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B34146-924C-4452-8225-2D7772E160D1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6B7E1-70C5-49D8-B001-B9BB9B96E219}"/>
              </a:ext>
            </a:extLst>
          </p:cNvPr>
          <p:cNvSpPr txBox="1"/>
          <p:nvPr/>
        </p:nvSpPr>
        <p:spPr>
          <a:xfrm>
            <a:off x="3315367" y="135675"/>
            <a:ext cx="556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Ανάλυση Πειραματικών Δεδομένων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7466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226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2020-05-07T20:06:34Z</dcterms:created>
  <dcterms:modified xsi:type="dcterms:W3CDTF">2020-05-19T22:52:48Z</dcterms:modified>
</cp:coreProperties>
</file>