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75" r:id="rId3"/>
    <p:sldId id="377" r:id="rId4"/>
    <p:sldId id="378" r:id="rId5"/>
    <p:sldId id="379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34" autoAdjust="0"/>
    <p:restoredTop sz="94660"/>
  </p:normalViewPr>
  <p:slideViewPr>
    <p:cSldViewPr snapToGrid="0">
      <p:cViewPr>
        <p:scale>
          <a:sx n="80" d="100"/>
          <a:sy n="80" d="100"/>
        </p:scale>
        <p:origin x="79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10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546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43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68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857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28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092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6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344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08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060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B1F67-55ED-450D-9015-AEAD6350F7F4}" type="datetimeFigureOut">
              <a:rPr lang="el-GR" smtClean="0"/>
              <a:t>26/2/2020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56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12520" y="190259"/>
            <a:ext cx="9144000" cy="905255"/>
          </a:xfrm>
        </p:spPr>
        <p:txBody>
          <a:bodyPr>
            <a:normAutofit fontScale="90000"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Πυρηνικός Μαγνητικός Συντονισμός</a:t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12520" y="5072743"/>
            <a:ext cx="9144000" cy="1328057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Ανάλυση και επεξεργασία φασμάτων: εύρεση δομής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Δρ. Μάριος Κυδωνάκης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8046" y="962683"/>
            <a:ext cx="3448050" cy="3686175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22" y="226628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7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3233" y="301753"/>
            <a:ext cx="9619488" cy="513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Ορθογώνιο 5"/>
          <p:cNvSpPr/>
          <p:nvPr/>
        </p:nvSpPr>
        <p:spPr>
          <a:xfrm>
            <a:off x="612648" y="5657671"/>
            <a:ext cx="102595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Βαθμός ακορεστότητας: 5. </a:t>
            </a:r>
          </a:p>
          <a:p>
            <a:pPr algn="just">
              <a:lnSpc>
                <a:spcPct val="90000"/>
              </a:lnSpc>
            </a:pP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–NMR (CDCl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9.97 (s, 1H), 7.77 (d,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8 Hz, 2H), 7.33 (d, J = 8 Hz, 2H), 2.44 (s, 3H)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–NMR (CDCl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191.9, 145.5, 134.1, 129.8, 129.6, 21.8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612648" y="1414855"/>
            <a:ext cx="1835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84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209550" y="214222"/>
            <a:ext cx="116109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Βαθμός ακορεστότητας: 5. Κάθε διπλός δεσμός αντιστοιχεί σε έναν βαθμό ακορεστότητας, ανεξάρτητα αν είναι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C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O.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Όμοια κάθε δακτύλιος.  Το φάσμα δίνει κορυφές στην περιοχή 6.5-8.0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αφού έχει περισσότερους από 6 άνθρακες και υψηλή ακορεστότητα, σίγουρα περιέχει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βενζολικό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δακτύλιο.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μόριο διαθέτει έναν άξονα συμμετρίας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όπως και ένα επίπεδο συμμετρίας.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865262"/>
              </p:ext>
            </p:extLst>
          </p:nvPr>
        </p:nvGraphicFramePr>
        <p:xfrm>
          <a:off x="8715376" y="1263650"/>
          <a:ext cx="2998788" cy="1871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0" name="CS ChemDraw Drawing" r:id="rId3" imgW="2125661" imgH="1327396" progId="ChemDraw.Document.6.0">
                  <p:embed/>
                </p:oleObj>
              </mc:Choice>
              <mc:Fallback>
                <p:oleObj name="CS ChemDraw Drawing" r:id="rId3" imgW="2125661" imgH="132739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715376" y="1263650"/>
                        <a:ext cx="2998788" cy="18719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Ορθογώνιο 4"/>
          <p:cNvSpPr/>
          <p:nvPr/>
        </p:nvSpPr>
        <p:spPr>
          <a:xfrm>
            <a:off x="276225" y="1798841"/>
            <a:ext cx="752475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Αποτέλεσμα των στοιχείων συμμετρίας είναι τα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ortho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-H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μπλέ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και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-Η (πράσινο)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την καρβονυλομάδα να είναι ισοδύναμα. Επομένως συντονίζονται σε ίδιες συχνότητες.  Τα 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μπλέ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-Η δεν είναι ισοδύναμα με τα πράσινα, επομένως το ένα σήμα σχάζει το άλλο  σε διπλή κορυφή (ν+1 = 1+1 = 2πλή).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πρωτόνιο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της αλδεΰδης απορροφά σε περιοχή χαμηλού πεδίου (έντονη αποθωράκιση λόγω καρβονυλομάδας).</a:t>
            </a: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απλή κορυφή στα 2.44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αντιστοιχεί στην ομάδα –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3-Η είναι ισοδύναμα και επειδή είναι 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βενζυλικά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απορροφούν σε χαμηλότερο πεδίο συγκριτικά με απλά αλειφατικά πρωτόνια.</a:t>
            </a: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φάσμα 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κάθε μη ισοδύναμος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θα δώσει μια κορυφή απορρόφησης (το φάσμα είναι </a:t>
            </a:r>
            <a:r>
              <a:rPr lang="el-G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αποσυζευγμένο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σχάσεις Η).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54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612648" y="5658497"/>
            <a:ext cx="102595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Βαθμός ακορεστότητας: 2. </a:t>
            </a:r>
          </a:p>
          <a:p>
            <a:pPr algn="just">
              <a:lnSpc>
                <a:spcPct val="90000"/>
              </a:lnSpc>
            </a:pP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–NMR (CDCl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2H), 2.47 (t,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2.5 Hz, 1H), 7.33 (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1H).</a:t>
            </a:r>
          </a:p>
          <a:p>
            <a:pPr algn="just">
              <a:lnSpc>
                <a:spcPct val="90000"/>
              </a:lnSpc>
            </a:pP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–NMR (CDCl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81.3, 73.8, 50.8.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Ορθογώνιο 6"/>
          <p:cNvSpPr/>
          <p:nvPr/>
        </p:nvSpPr>
        <p:spPr>
          <a:xfrm>
            <a:off x="1544192" y="1450177"/>
            <a:ext cx="18352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Μ.Τ. 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7294" y="419100"/>
            <a:ext cx="9803131" cy="5391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90574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Ορθογώνιο 5"/>
          <p:cNvSpPr/>
          <p:nvPr/>
        </p:nvSpPr>
        <p:spPr>
          <a:xfrm>
            <a:off x="209550" y="214222"/>
            <a:ext cx="11610975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Βαθμός ακορεστότητας: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μόριο διαθέτει είτε δύο διπλούς δεσμούς είτε έναν διπλό δεσμό και έναν δακτύλιο είτε έναν τριπλό δεσμό.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Διπλός δεσμός αποκλείεται δεδομένου ότι δεν παρατηρείται απορρόφηση στην περιοχή των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βινυλικών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πρωτονίων (~5.00 – 6.00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ppm).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Επομένως η ακορεστότητα οφείλεται στην ύπαρξη τριπλού δεσμού.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Η απορρόφηση στα 4.26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οφείλεται στα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προπαργυλικά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 (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μπλέ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σήμα τους σχάζεται σε πολλαπλή κορυφή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multiplate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λόγω σύζευξης με το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ακετυλενικό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πρωτόνιο (κόκκινο). Τέτοιου είδους σύζευξη είναι σπάνια αλλά χαρακτηριστική σε ακραία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αλκύνια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Επιπρόσθετα, το σήμα σχάζεται και από το πρωτόνιο της αλκοόλης (πράσινο), φαινόμενο εξαιρετικά σπάνιο.</a:t>
            </a: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απορρόφηση στα 2.47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οφείλεται στο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ακετυλενικό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πρωτόνιο (κόκκινο), το οποίο βρίσκεται σε χαρακτηριστική περιοχή απορρόφησης ακραίων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αλκυνίων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Το σήμα σχάζεται σε τριπλή λόγω σύζευξης με τα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προπαργυλικά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πρωτόνια (ν+1 = 2+1 = 3πλή). Η σταθερά σύζευξης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η απόσταση των επιμέρους σημάτων μεταξύ τους και προκύπτει ως εξής: (2.472-2.467)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x500 =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0,005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x500 = 2.5 Hz (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φάσμα λήφθηκε σε όργανο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 500 MHz).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FontTx/>
              <a:buChar char="-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ευρεία απορρόφηση στα 2.16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αντιστοιχεί στο πρωτόνιο της αλκοόλης (πράσινο). Το σήμα είναι ευρεία κορυφή (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λόγω ταχείας εναλλαγής μέσα στο διάλυμα. Ουσιαστικά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δείχνει έναν μέσο όρο γι’ αυτό το σήμα.</a:t>
            </a: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424192"/>
              </p:ext>
            </p:extLst>
          </p:nvPr>
        </p:nvGraphicFramePr>
        <p:xfrm>
          <a:off x="8834438" y="1282709"/>
          <a:ext cx="1742770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CS ChemDraw Drawing" r:id="rId3" imgW="865490" imgH="553473" progId="ChemDraw.Document.6.0">
                  <p:embed/>
                </p:oleObj>
              </mc:Choice>
              <mc:Fallback>
                <p:oleObj name="CS ChemDraw Drawing" r:id="rId3" imgW="865490" imgH="55347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34438" y="1282709"/>
                        <a:ext cx="1742770" cy="1116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160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5760</TotalTime>
  <Words>562</Words>
  <Application>Microsoft Office PowerPoint</Application>
  <PresentationFormat>Ευρεία οθόνη</PresentationFormat>
  <Paragraphs>35</Paragraphs>
  <Slides>5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Θέμα του Office</vt:lpstr>
      <vt:lpstr>CS ChemDraw Drawing</vt:lpstr>
      <vt:lpstr>Πυρηνικός Μαγνητικός Συντονισμός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ΕΡΓΑΣΤΗΡΙΑΚΗ ΚΑΙ ΧΗΜΙΚΗ ΑΣΦΑΛΕΙΑ</dc:title>
  <dc:creator>marios kidonakis</dc:creator>
  <cp:lastModifiedBy>marios kidonakis</cp:lastModifiedBy>
  <cp:revision>799</cp:revision>
  <dcterms:created xsi:type="dcterms:W3CDTF">2019-11-09T19:19:36Z</dcterms:created>
  <dcterms:modified xsi:type="dcterms:W3CDTF">2020-02-26T21:22:14Z</dcterms:modified>
</cp:coreProperties>
</file>